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339" r:id="rId4"/>
    <p:sldId id="340" r:id="rId5"/>
    <p:sldId id="341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274" r:id="rId16"/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82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3" r:id="rId43"/>
    <p:sldId id="284" r:id="rId44"/>
    <p:sldId id="285" r:id="rId45"/>
    <p:sldId id="286" r:id="rId46"/>
    <p:sldId id="287" r:id="rId47"/>
    <p:sldId id="288" r:id="rId48"/>
    <p:sldId id="289" r:id="rId49"/>
    <p:sldId id="290" r:id="rId50"/>
    <p:sldId id="291" r:id="rId51"/>
    <p:sldId id="293" r:id="rId52"/>
    <p:sldId id="294" r:id="rId53"/>
    <p:sldId id="295" r:id="rId54"/>
    <p:sldId id="296" r:id="rId55"/>
    <p:sldId id="297" r:id="rId56"/>
    <p:sldId id="298" r:id="rId57"/>
    <p:sldId id="299" r:id="rId58"/>
    <p:sldId id="300" r:id="rId59"/>
    <p:sldId id="301" r:id="rId60"/>
    <p:sldId id="302" r:id="rId61"/>
    <p:sldId id="303" r:id="rId62"/>
    <p:sldId id="304" r:id="rId63"/>
    <p:sldId id="305" r:id="rId64"/>
    <p:sldId id="306" r:id="rId65"/>
    <p:sldId id="307" r:id="rId66"/>
    <p:sldId id="308" r:id="rId67"/>
    <p:sldId id="309" r:id="rId68"/>
    <p:sldId id="310" r:id="rId69"/>
    <p:sldId id="311" r:id="rId70"/>
    <p:sldId id="312" r:id="rId71"/>
    <p:sldId id="313" r:id="rId72"/>
    <p:sldId id="314" r:id="rId73"/>
    <p:sldId id="315" r:id="rId74"/>
    <p:sldId id="316" r:id="rId75"/>
    <p:sldId id="317" r:id="rId76"/>
    <p:sldId id="318" r:id="rId77"/>
    <p:sldId id="319" r:id="rId78"/>
    <p:sldId id="320" r:id="rId79"/>
    <p:sldId id="321" r:id="rId80"/>
    <p:sldId id="322" r:id="rId81"/>
    <p:sldId id="323" r:id="rId82"/>
    <p:sldId id="324" r:id="rId83"/>
    <p:sldId id="325" r:id="rId84"/>
    <p:sldId id="326" r:id="rId85"/>
    <p:sldId id="327" r:id="rId8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100" b="1" dirty="0" smtClean="0">
              <a:ln/>
            </a:rPr>
            <a:t>Secretario(a) de Desarrollo Social</a:t>
          </a:r>
          <a:endParaRPr lang="es-MX" sz="1100" b="0" dirty="0" smtClean="0">
            <a:ln/>
            <a:latin typeface="Calibri" pitchFamily="34" charset="0"/>
            <a:cs typeface="Arial" charset="0"/>
          </a:endParaRPr>
        </a:p>
        <a:p>
          <a:r>
            <a:rPr lang="es-MX" sz="1100" b="0" dirty="0" smtClean="0">
              <a:ln/>
              <a:latin typeface="Calibri" pitchFamily="34" charset="0"/>
              <a:cs typeface="Arial" charset="0"/>
            </a:rPr>
            <a:t>110035</a:t>
          </a:r>
          <a:endParaRPr lang="es-MX" sz="1100" b="0" dirty="0">
            <a:ln/>
          </a:endParaRPr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6CF95964-C4F0-4A9D-98AD-D89BBB94BB86}" type="asst">
      <dgm:prSet phldrT="[Texto]" custT="1"/>
      <dgm:spPr/>
      <dgm:t>
        <a:bodyPr/>
        <a:lstStyle/>
        <a:p>
          <a:r>
            <a:rPr lang="es-MX" sz="1100" b="1" dirty="0" smtClean="0"/>
            <a:t> Jefe(a) Jurídico</a:t>
          </a:r>
          <a:endParaRPr lang="es-MX" sz="1100" dirty="0" smtClean="0"/>
        </a:p>
        <a:p>
          <a:r>
            <a:rPr lang="es-MX" sz="1100" dirty="0" smtClean="0"/>
            <a:t>110624</a:t>
          </a:r>
          <a:endParaRPr lang="es-MX" sz="1100" dirty="0"/>
        </a:p>
      </dgm:t>
    </dgm:pt>
    <dgm:pt modelId="{D8906F7E-9834-4599-BCE3-8CFEE8562A35}" type="parTrans" cxnId="{E3FAAE91-00D7-4D6B-A415-5DAD63668428}">
      <dgm:prSet/>
      <dgm:spPr/>
      <dgm:t>
        <a:bodyPr/>
        <a:lstStyle/>
        <a:p>
          <a:endParaRPr lang="es-MX"/>
        </a:p>
      </dgm:t>
    </dgm:pt>
    <dgm:pt modelId="{87415CAB-CD40-4AAE-B774-185AC56F64B6}" type="sibTrans" cxnId="{E3FAAE91-00D7-4D6B-A415-5DAD63668428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100" b="1" dirty="0" smtClean="0"/>
            <a:t>Auxiliar </a:t>
          </a:r>
        </a:p>
        <a:p>
          <a:r>
            <a:rPr lang="es-MX" sz="1100" dirty="0" smtClean="0"/>
            <a:t>42289</a:t>
          </a:r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100" b="1" dirty="0" smtClean="0"/>
            <a:t>Jefe(a) de Proyectos</a:t>
          </a:r>
        </a:p>
        <a:p>
          <a:r>
            <a:rPr lang="es-MX" sz="1100" dirty="0" smtClean="0"/>
            <a:t>100164</a:t>
          </a:r>
          <a:endParaRPr lang="es-MX" sz="11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/>
      <dgm:t>
        <a:bodyPr/>
        <a:lstStyle/>
        <a:p>
          <a:r>
            <a:rPr lang="es-MX" sz="1100" b="1" dirty="0" smtClean="0"/>
            <a:t>Ejecutivo(a) Enlace</a:t>
          </a:r>
        </a:p>
        <a:p>
          <a:r>
            <a:rPr lang="es-MX" sz="1100" b="0" dirty="0" smtClean="0"/>
            <a:t>110145</a:t>
          </a:r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/>
      <dgm:t>
        <a:bodyPr/>
        <a:lstStyle/>
        <a:p>
          <a:r>
            <a:rPr lang="es-MX" sz="1100" b="1" dirty="0" smtClean="0"/>
            <a:t>Auxiliar</a:t>
          </a:r>
        </a:p>
        <a:p>
          <a:r>
            <a:rPr lang="es-MX" sz="1100" dirty="0" smtClean="0"/>
            <a:t>104241</a:t>
          </a:r>
          <a:endParaRPr lang="es-MX" sz="1100" dirty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B4DE300D-B271-4759-9961-4EB93D8CEDCA}">
      <dgm:prSet custT="1"/>
      <dgm:spPr/>
      <dgm:t>
        <a:bodyPr/>
        <a:lstStyle/>
        <a:p>
          <a:r>
            <a:rPr lang="es-MX" sz="1100" b="1" dirty="0" smtClean="0"/>
            <a:t>Administrativo(a) </a:t>
          </a:r>
        </a:p>
        <a:p>
          <a:r>
            <a:rPr lang="es-MX" sz="1100" dirty="0" smtClean="0"/>
            <a:t>44653</a:t>
          </a:r>
        </a:p>
      </dgm:t>
    </dgm:pt>
    <dgm:pt modelId="{6990DB29-C23D-4FE3-B520-4E9264144DD7}" type="parTrans" cxnId="{7E646F57-4E17-4F52-AA79-DBF1240A842D}">
      <dgm:prSet/>
      <dgm:spPr/>
      <dgm:t>
        <a:bodyPr/>
        <a:lstStyle/>
        <a:p>
          <a:endParaRPr lang="es-MX" sz="1100"/>
        </a:p>
      </dgm:t>
    </dgm:pt>
    <dgm:pt modelId="{0144D881-F837-4504-AC31-2B709C7CEC23}" type="sibTrans" cxnId="{7E646F57-4E17-4F52-AA79-DBF1240A842D}">
      <dgm:prSet/>
      <dgm:spPr/>
      <dgm:t>
        <a:bodyPr/>
        <a:lstStyle/>
        <a:p>
          <a:endParaRPr lang="es-MX" sz="1100"/>
        </a:p>
      </dgm:t>
    </dgm:pt>
    <dgm:pt modelId="{A9CFB968-D06B-4C9B-891F-05304AC0D50C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r>
            <a:rPr lang="es-MX" sz="1100" dirty="0" smtClean="0"/>
            <a:t>112561</a:t>
          </a:r>
          <a:endParaRPr lang="es-MX" sz="1100" dirty="0"/>
        </a:p>
      </dgm:t>
    </dgm:pt>
    <dgm:pt modelId="{46E045D6-CD8F-4E43-8814-843C820D80B2}" type="parTrans" cxnId="{5882A1ED-1211-48AF-BE4A-B03C6CC40327}">
      <dgm:prSet/>
      <dgm:spPr/>
      <dgm:t>
        <a:bodyPr/>
        <a:lstStyle/>
        <a:p>
          <a:endParaRPr lang="es-MX" sz="1100"/>
        </a:p>
      </dgm:t>
    </dgm:pt>
    <dgm:pt modelId="{B41B5EA7-5555-4BA4-9E40-18A7F713822C}" type="sibTrans" cxnId="{5882A1ED-1211-48AF-BE4A-B03C6CC40327}">
      <dgm:prSet/>
      <dgm:spPr/>
      <dgm:t>
        <a:bodyPr/>
        <a:lstStyle/>
        <a:p>
          <a:endParaRPr lang="es-MX" sz="1100"/>
        </a:p>
      </dgm:t>
    </dgm:pt>
    <dgm:pt modelId="{970C7702-4843-43D3-8968-2E606636D3F8}" type="asst">
      <dgm:prSet custT="1"/>
      <dgm:spPr/>
      <dgm:t>
        <a:bodyPr/>
        <a:lstStyle/>
        <a:p>
          <a:r>
            <a:rPr lang="es-MX" sz="1100" b="1" dirty="0" smtClean="0">
              <a:latin typeface="+mj-lt"/>
            </a:rPr>
            <a:t>Auxiliar Administrativo(a)</a:t>
          </a:r>
        </a:p>
        <a:p>
          <a:r>
            <a:rPr lang="es-MX" sz="1100" dirty="0" smtClean="0">
              <a:latin typeface="+mj-lt"/>
            </a:rPr>
            <a:t>83943</a:t>
          </a:r>
          <a:endParaRPr lang="es-MX" sz="1100" dirty="0">
            <a:latin typeface="+mj-lt"/>
          </a:endParaRPr>
        </a:p>
      </dgm:t>
    </dgm:pt>
    <dgm:pt modelId="{B077961D-B10C-4834-A1D1-F85103544799}" type="parTrans" cxnId="{0D3DF76C-6FDF-41EC-9D49-E2855A2898DE}">
      <dgm:prSet/>
      <dgm:spPr/>
      <dgm:t>
        <a:bodyPr/>
        <a:lstStyle/>
        <a:p>
          <a:endParaRPr lang="es-MX"/>
        </a:p>
      </dgm:t>
    </dgm:pt>
    <dgm:pt modelId="{F97C94EA-1981-4024-907D-6CA9A0FB7B52}" type="sibTrans" cxnId="{0D3DF76C-6FDF-41EC-9D49-E2855A2898DE}">
      <dgm:prSet/>
      <dgm:spPr/>
      <dgm:t>
        <a:bodyPr/>
        <a:lstStyle/>
        <a:p>
          <a:endParaRPr lang="es-MX"/>
        </a:p>
      </dgm:t>
    </dgm:pt>
    <dgm:pt modelId="{8DD6FB0D-1FBA-4898-B01C-5E81B9A60FB2}" type="asst">
      <dgm:prSet custT="1"/>
      <dgm:spPr/>
      <dgm:t>
        <a:bodyPr/>
        <a:lstStyle/>
        <a:p>
          <a:r>
            <a:rPr lang="es-MX" sz="1100" b="1" dirty="0" smtClean="0">
              <a:latin typeface="Calibri" panose="020F0502020204030204" pitchFamily="34" charset="0"/>
            </a:rPr>
            <a:t> Auxiliar Administrativo(a)</a:t>
          </a:r>
        </a:p>
        <a:p>
          <a:r>
            <a:rPr lang="es-MX" sz="1100" b="0" dirty="0" smtClean="0">
              <a:latin typeface="Calibri" panose="020F0502020204030204" pitchFamily="34" charset="0"/>
            </a:rPr>
            <a:t>110898</a:t>
          </a:r>
        </a:p>
      </dgm:t>
    </dgm:pt>
    <dgm:pt modelId="{9353C7D4-F6B3-410B-AA57-7C04B8C6BBF2}" type="parTrans" cxnId="{81645B2F-6BDB-4899-9233-B1F95E105A82}">
      <dgm:prSet/>
      <dgm:spPr/>
      <dgm:t>
        <a:bodyPr/>
        <a:lstStyle/>
        <a:p>
          <a:endParaRPr lang="es-MX"/>
        </a:p>
      </dgm:t>
    </dgm:pt>
    <dgm:pt modelId="{FFA194A2-EF8F-48FB-B61A-58BFC89B8940}" type="sibTrans" cxnId="{81645B2F-6BDB-4899-9233-B1F95E105A82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2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0" presStyleCnt="7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0" presStyleCnt="3" custLinFactNeighborX="78328" custLinFactNeighborY="4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0" presStyleCnt="3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EE5F4D98-4C7E-49FA-A46E-E7DD74DB55DA}" type="pres">
      <dgm:prSet presAssocID="{6990DB29-C23D-4FE3-B520-4E9264144DD7}" presName="Name35" presStyleLbl="parChTrans1D3" presStyleIdx="0" presStyleCnt="1"/>
      <dgm:spPr/>
      <dgm:t>
        <a:bodyPr/>
        <a:lstStyle/>
        <a:p>
          <a:endParaRPr lang="es-MX"/>
        </a:p>
      </dgm:t>
    </dgm:pt>
    <dgm:pt modelId="{44DF6F44-7D99-46CA-A651-1CC475F7DE6C}" type="pres">
      <dgm:prSet presAssocID="{B4DE300D-B271-4759-9961-4EB93D8CEDC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6F1DBB8-271B-4A88-B5B9-449D1D0A2322}" type="pres">
      <dgm:prSet presAssocID="{B4DE300D-B271-4759-9961-4EB93D8CEDCA}" presName="rootComposite" presStyleCnt="0"/>
      <dgm:spPr/>
      <dgm:t>
        <a:bodyPr/>
        <a:lstStyle/>
        <a:p>
          <a:endParaRPr lang="es-MX"/>
        </a:p>
      </dgm:t>
    </dgm:pt>
    <dgm:pt modelId="{2D636FF3-84A1-4A03-A86A-6222F5110444}" type="pres">
      <dgm:prSet presAssocID="{B4DE300D-B271-4759-9961-4EB93D8CEDCA}" presName="rootText" presStyleLbl="node3" presStyleIdx="0" presStyleCnt="1" custLinFactNeighborX="78345" custLinFactNeighborY="-2324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0CB9AE8-28DB-4BF9-96CB-B10EFB666D93}" type="pres">
      <dgm:prSet presAssocID="{B4DE300D-B271-4759-9961-4EB93D8CEDCA}" presName="rootConnector" presStyleLbl="node3" presStyleIdx="0" presStyleCnt="1"/>
      <dgm:spPr/>
      <dgm:t>
        <a:bodyPr/>
        <a:lstStyle/>
        <a:p>
          <a:endParaRPr lang="es-MX"/>
        </a:p>
      </dgm:t>
    </dgm:pt>
    <dgm:pt modelId="{ED038D12-F856-4DEC-A914-51065C70260C}" type="pres">
      <dgm:prSet presAssocID="{B4DE300D-B271-4759-9961-4EB93D8CEDCA}" presName="hierChild4" presStyleCnt="0"/>
      <dgm:spPr/>
      <dgm:t>
        <a:bodyPr/>
        <a:lstStyle/>
        <a:p>
          <a:endParaRPr lang="es-MX"/>
        </a:p>
      </dgm:t>
    </dgm:pt>
    <dgm:pt modelId="{E1E58CAD-62D0-4BF7-ACE1-A7C3AB596BA5}" type="pres">
      <dgm:prSet presAssocID="{B4DE300D-B271-4759-9961-4EB93D8CEDCA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1" presStyleCnt="7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1" presStyleCnt="3" custLinFactX="100000" custLinFactNeighborX="116382" custLinFactNeighborY="57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1" presStyleCnt="3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3DC7D4E4-1F37-4967-AC5C-56AB19661D5A}" type="pres">
      <dgm:prSet presAssocID="{46E045D6-CD8F-4E43-8814-843C820D80B2}" presName="Name35" presStyleLbl="parChTrans1D2" presStyleIdx="2" presStyleCnt="7"/>
      <dgm:spPr/>
      <dgm:t>
        <a:bodyPr/>
        <a:lstStyle/>
        <a:p>
          <a:endParaRPr lang="es-MX"/>
        </a:p>
      </dgm:t>
    </dgm:pt>
    <dgm:pt modelId="{431CC45F-2437-4CF3-9F6E-860BB468FEFF}" type="pres">
      <dgm:prSet presAssocID="{A9CFB968-D06B-4C9B-891F-05304AC0D5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620A6FF-653B-4270-87D3-59199E20EDB5}" type="pres">
      <dgm:prSet presAssocID="{A9CFB968-D06B-4C9B-891F-05304AC0D50C}" presName="rootComposite" presStyleCnt="0"/>
      <dgm:spPr/>
      <dgm:t>
        <a:bodyPr/>
        <a:lstStyle/>
        <a:p>
          <a:endParaRPr lang="es-MX"/>
        </a:p>
      </dgm:t>
    </dgm:pt>
    <dgm:pt modelId="{421BBDB3-0D85-4A1D-AD84-F31B9490FC90}" type="pres">
      <dgm:prSet presAssocID="{A9CFB968-D06B-4C9B-891F-05304AC0D50C}" presName="rootText" presStyleLbl="node2" presStyleIdx="2" presStyleCnt="3" custScaleX="88882" custScaleY="136754" custLinFactNeighborX="-26626" custLinFactNeighborY="48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DE8C7C-B1E0-417D-A16E-54AA4F3A765A}" type="pres">
      <dgm:prSet presAssocID="{A9CFB968-D06B-4C9B-891F-05304AC0D50C}" presName="rootConnector" presStyleLbl="node2" presStyleIdx="2" presStyleCnt="3"/>
      <dgm:spPr/>
      <dgm:t>
        <a:bodyPr/>
        <a:lstStyle/>
        <a:p>
          <a:endParaRPr lang="es-MX"/>
        </a:p>
      </dgm:t>
    </dgm:pt>
    <dgm:pt modelId="{B4DC6ABF-20E9-4A13-A38C-F61DEBF8E838}" type="pres">
      <dgm:prSet presAssocID="{A9CFB968-D06B-4C9B-891F-05304AC0D50C}" presName="hierChild4" presStyleCnt="0"/>
      <dgm:spPr/>
      <dgm:t>
        <a:bodyPr/>
        <a:lstStyle/>
        <a:p>
          <a:endParaRPr lang="es-MX"/>
        </a:p>
      </dgm:t>
    </dgm:pt>
    <dgm:pt modelId="{C3B84C03-9D9B-4324-A026-ED15127C6084}" type="pres">
      <dgm:prSet presAssocID="{A9CFB968-D06B-4C9B-891F-05304AC0D50C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623B9107-B8F0-4632-A9E9-CED44CF47744}" type="pres">
      <dgm:prSet presAssocID="{D8906F7E-9834-4599-BCE3-8CFEE8562A35}" presName="Name111" presStyleLbl="parChTrans1D2" presStyleIdx="3" presStyleCnt="7"/>
      <dgm:spPr/>
      <dgm:t>
        <a:bodyPr/>
        <a:lstStyle/>
        <a:p>
          <a:endParaRPr lang="es-MX"/>
        </a:p>
      </dgm:t>
    </dgm:pt>
    <dgm:pt modelId="{1B2F6D77-72A3-48AF-8DFB-AF7C61708D03}" type="pres">
      <dgm:prSet presAssocID="{6CF95964-C4F0-4A9D-98AD-D89BBB94BB8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42135D4-162D-4226-B062-34DA164719B2}" type="pres">
      <dgm:prSet presAssocID="{6CF95964-C4F0-4A9D-98AD-D89BBB94BB86}" presName="rootComposite3" presStyleCnt="0"/>
      <dgm:spPr/>
      <dgm:t>
        <a:bodyPr/>
        <a:lstStyle/>
        <a:p>
          <a:endParaRPr lang="es-MX"/>
        </a:p>
      </dgm:t>
    </dgm:pt>
    <dgm:pt modelId="{36AE0E81-1059-40E6-BD94-4E65B05C6419}" type="pres">
      <dgm:prSet presAssocID="{6CF95964-C4F0-4A9D-98AD-D89BBB94BB86}" presName="rootText3" presStyleLbl="asst1" presStyleIdx="0" presStyleCnt="4" custFlipHor="1" custScaleX="111492" custScaleY="104434" custLinFactX="-68864" custLinFactY="100000" custLinFactNeighborX="-100000" custLinFactNeighborY="1162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8295AD7-D652-4873-BB93-4F034537E78A}" type="pres">
      <dgm:prSet presAssocID="{6CF95964-C4F0-4A9D-98AD-D89BBB94BB86}" presName="rootConnector3" presStyleLbl="asst1" presStyleIdx="0" presStyleCnt="4"/>
      <dgm:spPr/>
      <dgm:t>
        <a:bodyPr/>
        <a:lstStyle/>
        <a:p>
          <a:endParaRPr lang="es-MX"/>
        </a:p>
      </dgm:t>
    </dgm:pt>
    <dgm:pt modelId="{94ED93B2-0D65-45FA-A538-6364E3B4B054}" type="pres">
      <dgm:prSet presAssocID="{6CF95964-C4F0-4A9D-98AD-D89BBB94BB86}" presName="hierChild6" presStyleCnt="0"/>
      <dgm:spPr/>
      <dgm:t>
        <a:bodyPr/>
        <a:lstStyle/>
        <a:p>
          <a:endParaRPr lang="es-MX"/>
        </a:p>
      </dgm:t>
    </dgm:pt>
    <dgm:pt modelId="{26BD4F66-4079-4DCB-98CD-F9CA9DBBF24D}" type="pres">
      <dgm:prSet presAssocID="{6CF95964-C4F0-4A9D-98AD-D89BBB94BB86}" presName="hierChild7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4" presStyleCnt="7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1" presStyleCnt="4" custLinFactNeighborX="21005" custLinFactNeighborY="-11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1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5" presStyleCnt="7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2" presStyleCnt="4" custLinFactX="50724" custLinFactNeighborX="100000" custLinFactNeighborY="114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2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C9FF683B-5B6D-4A1B-B4B5-5EEDA1E91354}" type="pres">
      <dgm:prSet presAssocID="{B077961D-B10C-4834-A1D1-F85103544799}" presName="Name111" presStyleLbl="parChTrans1D2" presStyleIdx="6" presStyleCnt="7"/>
      <dgm:spPr/>
      <dgm:t>
        <a:bodyPr/>
        <a:lstStyle/>
        <a:p>
          <a:endParaRPr lang="es-MX"/>
        </a:p>
      </dgm:t>
    </dgm:pt>
    <dgm:pt modelId="{DD9A6F65-1930-412D-9010-F72A45772134}" type="pres">
      <dgm:prSet presAssocID="{970C7702-4843-43D3-8968-2E606636D3F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5DA74E7-E6BF-4329-9200-565D4A6C0CB0}" type="pres">
      <dgm:prSet presAssocID="{970C7702-4843-43D3-8968-2E606636D3F8}" presName="rootComposite3" presStyleCnt="0"/>
      <dgm:spPr/>
      <dgm:t>
        <a:bodyPr/>
        <a:lstStyle/>
        <a:p>
          <a:endParaRPr lang="es-MX"/>
        </a:p>
      </dgm:t>
    </dgm:pt>
    <dgm:pt modelId="{AF347B9D-D928-493B-A8D1-4093AC8AD822}" type="pres">
      <dgm:prSet presAssocID="{970C7702-4843-43D3-8968-2E606636D3F8}" presName="rootText3" presStyleLbl="asst1" presStyleIdx="3" presStyleCnt="4" custScaleX="89983" custLinFactX="-33119" custLinFactNeighborX="-100000" custLinFactNeighborY="135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40189D-2033-4EF0-9273-5FF96D791141}" type="pres">
      <dgm:prSet presAssocID="{970C7702-4843-43D3-8968-2E606636D3F8}" presName="rootConnector3" presStyleLbl="asst1" presStyleIdx="3" presStyleCnt="4"/>
      <dgm:spPr/>
      <dgm:t>
        <a:bodyPr/>
        <a:lstStyle/>
        <a:p>
          <a:endParaRPr lang="es-MX"/>
        </a:p>
      </dgm:t>
    </dgm:pt>
    <dgm:pt modelId="{D88B3479-A80D-4AC9-A6DF-4BD877A763A4}" type="pres">
      <dgm:prSet presAssocID="{970C7702-4843-43D3-8968-2E606636D3F8}" presName="hierChild6" presStyleCnt="0"/>
      <dgm:spPr/>
      <dgm:t>
        <a:bodyPr/>
        <a:lstStyle/>
        <a:p>
          <a:endParaRPr lang="es-MX"/>
        </a:p>
      </dgm:t>
    </dgm:pt>
    <dgm:pt modelId="{384033B9-445D-4A3E-81F6-1EE6252A7A6B}" type="pres">
      <dgm:prSet presAssocID="{970C7702-4843-43D3-8968-2E606636D3F8}" presName="hierChild7" presStyleCnt="0"/>
      <dgm:spPr/>
      <dgm:t>
        <a:bodyPr/>
        <a:lstStyle/>
        <a:p>
          <a:endParaRPr lang="es-MX"/>
        </a:p>
      </dgm:t>
    </dgm:pt>
    <dgm:pt modelId="{B967B0FF-B85B-41F8-ABF6-30036893775B}" type="pres">
      <dgm:prSet presAssocID="{8DD6FB0D-1FBA-4898-B01C-5E81B9A60FB2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01067CA-1721-49AA-8BEF-A86AA6E93B0B}" type="pres">
      <dgm:prSet presAssocID="{8DD6FB0D-1FBA-4898-B01C-5E81B9A60FB2}" presName="rootComposite1" presStyleCnt="0"/>
      <dgm:spPr/>
      <dgm:t>
        <a:bodyPr/>
        <a:lstStyle/>
        <a:p>
          <a:endParaRPr lang="es-MX"/>
        </a:p>
      </dgm:t>
    </dgm:pt>
    <dgm:pt modelId="{E28E2EE0-28BB-41C2-89FC-768EE9B061CD}" type="pres">
      <dgm:prSet presAssocID="{8DD6FB0D-1FBA-4898-B01C-5E81B9A60FB2}" presName="rootText1" presStyleLbl="node0" presStyleIdx="1" presStyleCnt="2" custScaleX="89983" custLinFactX="-100000" custLinFactY="40787" custLinFactNeighborX="-104058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ACDC129-2EDE-43D5-B838-2A149A250FB4}" type="pres">
      <dgm:prSet presAssocID="{8DD6FB0D-1FBA-4898-B01C-5E81B9A60FB2}" presName="rootConnector1" presStyleLbl="asst0" presStyleIdx="0" presStyleCnt="0"/>
      <dgm:spPr/>
      <dgm:t>
        <a:bodyPr/>
        <a:lstStyle/>
        <a:p>
          <a:endParaRPr lang="es-MX"/>
        </a:p>
      </dgm:t>
    </dgm:pt>
    <dgm:pt modelId="{719E5D15-A5AF-4CB4-AA5A-38EF92F22FA1}" type="pres">
      <dgm:prSet presAssocID="{8DD6FB0D-1FBA-4898-B01C-5E81B9A60FB2}" presName="hierChild2" presStyleCnt="0"/>
      <dgm:spPr/>
      <dgm:t>
        <a:bodyPr/>
        <a:lstStyle/>
        <a:p>
          <a:endParaRPr lang="es-MX"/>
        </a:p>
      </dgm:t>
    </dgm:pt>
    <dgm:pt modelId="{B774D837-4D13-40BE-87A1-4DC9C00F04CC}" type="pres">
      <dgm:prSet presAssocID="{8DD6FB0D-1FBA-4898-B01C-5E81B9A60FB2}" presName="hierChild3" presStyleCnt="0"/>
      <dgm:spPr/>
      <dgm:t>
        <a:bodyPr/>
        <a:lstStyle/>
        <a:p>
          <a:endParaRPr lang="es-MX"/>
        </a:p>
      </dgm:t>
    </dgm:pt>
  </dgm:ptLst>
  <dgm:cxnLst>
    <dgm:cxn modelId="{5B5FF99D-10F9-49B9-8264-5550C197723F}" type="presOf" srcId="{8DD6FB0D-1FBA-4898-B01C-5E81B9A60FB2}" destId="{BACDC129-2EDE-43D5-B838-2A149A250FB4}" srcOrd="1" destOrd="0" presId="urn:microsoft.com/office/officeart/2005/8/layout/orgChart1"/>
    <dgm:cxn modelId="{70A34613-587A-4515-956B-EF5D18B5281C}" type="presOf" srcId="{B077961D-B10C-4834-A1D1-F85103544799}" destId="{C9FF683B-5B6D-4A1B-B4B5-5EEDA1E91354}" srcOrd="0" destOrd="0" presId="urn:microsoft.com/office/officeart/2005/8/layout/orgChart1"/>
    <dgm:cxn modelId="{D467E9CE-74FD-4ADE-92BB-E5BA07DE25B9}" type="presOf" srcId="{A751D4D1-AD72-4B08-8090-283EDEF72569}" destId="{59B2E976-902E-466C-BCBB-F68D232258A1}" srcOrd="0" destOrd="0" presId="urn:microsoft.com/office/officeart/2005/8/layout/orgChart1"/>
    <dgm:cxn modelId="{BF710371-32FB-45FD-BF09-DB6B06A1062B}" type="presOf" srcId="{D8906F7E-9834-4599-BCE3-8CFEE8562A35}" destId="{623B9107-B8F0-4632-A9E9-CED44CF47744}" srcOrd="0" destOrd="0" presId="urn:microsoft.com/office/officeart/2005/8/layout/orgChart1"/>
    <dgm:cxn modelId="{64ADD5E7-BAD1-4749-8A37-E9C0F6415777}" srcId="{A751D4D1-AD72-4B08-8090-283EDEF72569}" destId="{00205598-CF88-4398-AAA6-0465E914DA04}" srcOrd="2" destOrd="0" parTransId="{1E2FAD0C-B48E-4D14-8B59-56E35A4D50A9}" sibTransId="{C495B702-3CB9-417C-802A-E8BC8866F30A}"/>
    <dgm:cxn modelId="{D276FD3C-81DE-4848-8EB8-429BC1CB0583}" type="presOf" srcId="{6CF95964-C4F0-4A9D-98AD-D89BBB94BB86}" destId="{38295AD7-D652-4873-BB93-4F034537E78A}" srcOrd="1" destOrd="0" presId="urn:microsoft.com/office/officeart/2005/8/layout/orgChart1"/>
    <dgm:cxn modelId="{1211CFD3-F424-4CFE-A835-15E39FDFFE59}" type="presOf" srcId="{00FCB7F1-EA49-4083-8188-D5172B827B2E}" destId="{6BA75B72-1FBD-4521-9515-F2A6E5479C56}" srcOrd="0" destOrd="0" presId="urn:microsoft.com/office/officeart/2005/8/layout/orgChart1"/>
    <dgm:cxn modelId="{26B72F35-4DB2-43D6-B486-DFC1DAA4520F}" type="presOf" srcId="{970C7702-4843-43D3-8968-2E606636D3F8}" destId="{0840189D-2033-4EF0-9273-5FF96D791141}" srcOrd="1" destOrd="0" presId="urn:microsoft.com/office/officeart/2005/8/layout/orgChart1"/>
    <dgm:cxn modelId="{6A52E2E9-605D-4254-AB9B-B66DDADC037D}" type="presOf" srcId="{72777482-7D5D-44E5-AD0F-175558035C5E}" destId="{D48EA53B-085F-4BC8-9539-1BCFD3D05273}" srcOrd="0" destOrd="0" presId="urn:microsoft.com/office/officeart/2005/8/layout/orgChart1"/>
    <dgm:cxn modelId="{93F3A7D3-996E-4974-A338-724D249B8316}" type="presOf" srcId="{B4DE300D-B271-4759-9961-4EB93D8CEDCA}" destId="{2D636FF3-84A1-4A03-A86A-6222F5110444}" srcOrd="0" destOrd="0" presId="urn:microsoft.com/office/officeart/2005/8/layout/orgChart1"/>
    <dgm:cxn modelId="{CAEAA0B1-D5E9-4F8C-9F2A-7379D676FF38}" type="presOf" srcId="{970C7702-4843-43D3-8968-2E606636D3F8}" destId="{AF347B9D-D928-493B-A8D1-4093AC8AD822}" srcOrd="0" destOrd="0" presId="urn:microsoft.com/office/officeart/2005/8/layout/orgChart1"/>
    <dgm:cxn modelId="{9508119D-E39D-4DDB-8B49-09FE7C5F0888}" type="presOf" srcId="{D43E59DF-AF5E-4317-8F03-4E52D2288BBF}" destId="{FA9843D5-AA4E-4A30-A0F1-608C16FEEE26}" srcOrd="0" destOrd="0" presId="urn:microsoft.com/office/officeart/2005/8/layout/orgChart1"/>
    <dgm:cxn modelId="{07FC9079-A6DB-4999-84AE-5B8FAFA2BC1A}" type="presOf" srcId="{1E2FAD0C-B48E-4D14-8B59-56E35A4D50A9}" destId="{9CC76FA9-501A-48B7-BE9D-319EAC8FE3B7}" srcOrd="0" destOrd="0" presId="urn:microsoft.com/office/officeart/2005/8/layout/orgChart1"/>
    <dgm:cxn modelId="{7A924C9A-7E79-4A58-B761-481342BBD657}" type="presOf" srcId="{6CF95964-C4F0-4A9D-98AD-D89BBB94BB86}" destId="{36AE0E81-1059-40E6-BD94-4E65B05C6419}" srcOrd="0" destOrd="0" presId="urn:microsoft.com/office/officeart/2005/8/layout/orgChart1"/>
    <dgm:cxn modelId="{81645B2F-6BDB-4899-9233-B1F95E105A82}" srcId="{D43E59DF-AF5E-4317-8F03-4E52D2288BBF}" destId="{8DD6FB0D-1FBA-4898-B01C-5E81B9A60FB2}" srcOrd="1" destOrd="0" parTransId="{9353C7D4-F6B3-410B-AA57-7C04B8C6BBF2}" sibTransId="{FFA194A2-EF8F-48FB-B61A-58BFC89B8940}"/>
    <dgm:cxn modelId="{5F7DA69B-68B2-4AEF-8B92-BAC11509462E}" type="presOf" srcId="{64D253B4-DB0D-419D-BA62-A033BC6FA21A}" destId="{83CDD99B-74ED-4E4E-84D5-9A9195B92B6F}" srcOrd="0" destOrd="0" presId="urn:microsoft.com/office/officeart/2005/8/layout/orgChart1"/>
    <dgm:cxn modelId="{5882A1ED-1211-48AF-BE4A-B03C6CC40327}" srcId="{A751D4D1-AD72-4B08-8090-283EDEF72569}" destId="{A9CFB968-D06B-4C9B-891F-05304AC0D50C}" srcOrd="5" destOrd="0" parTransId="{46E045D6-CD8F-4E43-8814-843C820D80B2}" sibTransId="{B41B5EA7-5555-4BA4-9E40-18A7F713822C}"/>
    <dgm:cxn modelId="{BFC4BF66-60BA-4466-8E4B-1EDB224E65E1}" type="presOf" srcId="{ACB6D203-D087-490D-8733-3859101FAAAD}" destId="{C4A9F4E4-05AD-4F64-AE01-5FE024B2B45C}" srcOrd="0" destOrd="0" presId="urn:microsoft.com/office/officeart/2005/8/layout/orgChart1"/>
    <dgm:cxn modelId="{CD7DEE2F-289E-4C4E-91C9-6AAAEC663068}" type="presOf" srcId="{A751D4D1-AD72-4B08-8090-283EDEF72569}" destId="{CC6C263F-8F2F-4C62-81B4-190B89884384}" srcOrd="1" destOrd="0" presId="urn:microsoft.com/office/officeart/2005/8/layout/orgChart1"/>
    <dgm:cxn modelId="{B2F6A41B-DD26-4D79-9B93-5EEAE41652F1}" type="presOf" srcId="{77B9B933-C413-4C2A-8C15-D5B1564686E6}" destId="{97E0E708-2D08-42A0-8DAD-4D45258ECCA7}" srcOrd="1" destOrd="0" presId="urn:microsoft.com/office/officeart/2005/8/layout/orgChart1"/>
    <dgm:cxn modelId="{C565BE8E-4DB1-41B9-92E6-7E7468B7F7E6}" type="presOf" srcId="{A9CFB968-D06B-4C9B-891F-05304AC0D50C}" destId="{421BBDB3-0D85-4A1D-AD84-F31B9490FC90}" srcOrd="0" destOrd="0" presId="urn:microsoft.com/office/officeart/2005/8/layout/orgChart1"/>
    <dgm:cxn modelId="{0D3DF76C-6FDF-41EC-9D49-E2855A2898DE}" srcId="{A751D4D1-AD72-4B08-8090-283EDEF72569}" destId="{970C7702-4843-43D3-8968-2E606636D3F8}" srcOrd="6" destOrd="0" parTransId="{B077961D-B10C-4834-A1D1-F85103544799}" sibTransId="{F97C94EA-1981-4024-907D-6CA9A0FB7B52}"/>
    <dgm:cxn modelId="{B2009F25-3DE6-489F-BC9B-DE9AA097640D}" type="presOf" srcId="{00FCB7F1-EA49-4083-8188-D5172B827B2E}" destId="{6DD334A2-A074-4C1E-BD89-4D70C1C2BC28}" srcOrd="1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EBC11A1A-28F7-48DC-9054-0A207592DC97}" type="presOf" srcId="{77B9B933-C413-4C2A-8C15-D5B1564686E6}" destId="{E4536DAA-0957-4640-A743-2E181A275BEA}" srcOrd="0" destOrd="0" presId="urn:microsoft.com/office/officeart/2005/8/layout/orgChart1"/>
    <dgm:cxn modelId="{381604F4-562D-490D-A28E-5A80E28CC858}" srcId="{A751D4D1-AD72-4B08-8090-283EDEF72569}" destId="{64D253B4-DB0D-419D-BA62-A033BC6FA21A}" srcOrd="3" destOrd="0" parTransId="{ACB6D203-D087-490D-8733-3859101FAAAD}" sibTransId="{8D3528BF-4194-43BE-AA0E-70B0D9CD82B9}"/>
    <dgm:cxn modelId="{E3FAAE91-00D7-4D6B-A415-5DAD63668428}" srcId="{A751D4D1-AD72-4B08-8090-283EDEF72569}" destId="{6CF95964-C4F0-4A9D-98AD-D89BBB94BB86}" srcOrd="0" destOrd="0" parTransId="{D8906F7E-9834-4599-BCE3-8CFEE8562A35}" sibTransId="{87415CAB-CD40-4AAE-B774-185AC56F64B6}"/>
    <dgm:cxn modelId="{C5060362-608A-4758-BCBB-1535B6D01D25}" srcId="{A751D4D1-AD72-4B08-8090-283EDEF72569}" destId="{77B9B933-C413-4C2A-8C15-D5B1564686E6}" srcOrd="4" destOrd="0" parTransId="{72777482-7D5D-44E5-AD0F-175558035C5E}" sibTransId="{D0281EEB-8C9C-4D68-9662-947D83F3522B}"/>
    <dgm:cxn modelId="{F9527E17-15E4-4F43-BEC6-4D1E4D2D005A}" type="presOf" srcId="{8DD6FB0D-1FBA-4898-B01C-5E81B9A60FB2}" destId="{E28E2EE0-28BB-41C2-89FC-768EE9B061CD}" srcOrd="0" destOrd="0" presId="urn:microsoft.com/office/officeart/2005/8/layout/orgChart1"/>
    <dgm:cxn modelId="{45D96F4C-13CF-4534-BFE1-744CA2AE0CD3}" type="presOf" srcId="{46E045D6-CD8F-4E43-8814-843C820D80B2}" destId="{3DC7D4E4-1F37-4967-AC5C-56AB19661D5A}" srcOrd="0" destOrd="0" presId="urn:microsoft.com/office/officeart/2005/8/layout/orgChart1"/>
    <dgm:cxn modelId="{B516FCAE-7B6F-41D0-B2A6-542E76C678BA}" type="presOf" srcId="{00205598-CF88-4398-AAA6-0465E914DA04}" destId="{EAD81642-3451-4365-8914-8A97BEB72E5B}" srcOrd="1" destOrd="0" presId="urn:microsoft.com/office/officeart/2005/8/layout/orgChart1"/>
    <dgm:cxn modelId="{7E646F57-4E17-4F52-AA79-DBF1240A842D}" srcId="{00FCB7F1-EA49-4083-8188-D5172B827B2E}" destId="{B4DE300D-B271-4759-9961-4EB93D8CEDCA}" srcOrd="0" destOrd="0" parTransId="{6990DB29-C23D-4FE3-B520-4E9264144DD7}" sibTransId="{0144D881-F837-4504-AC31-2B709C7CEC23}"/>
    <dgm:cxn modelId="{C34037A5-6878-4BA1-AEEA-4870133C43B5}" type="presOf" srcId="{6990DB29-C23D-4FE3-B520-4E9264144DD7}" destId="{EE5F4D98-4C7E-49FA-A46E-E7DD74DB55DA}" srcOrd="0" destOrd="0" presId="urn:microsoft.com/office/officeart/2005/8/layout/orgChart1"/>
    <dgm:cxn modelId="{6E8F794F-99ED-40AF-8BE9-EB89AC2FEC9A}" type="presOf" srcId="{9A7381F0-700B-4A12-98A5-3B678FC53EC7}" destId="{2425BEC6-DDBF-4C2C-ACB1-8B2093BA0931}" srcOrd="0" destOrd="0" presId="urn:microsoft.com/office/officeart/2005/8/layout/orgChart1"/>
    <dgm:cxn modelId="{06812C70-8186-40B7-B981-742612664749}" type="presOf" srcId="{A9CFB968-D06B-4C9B-891F-05304AC0D50C}" destId="{BCDE8C7C-B1E0-417D-A16E-54AA4F3A765A}" srcOrd="1" destOrd="0" presId="urn:microsoft.com/office/officeart/2005/8/layout/orgChart1"/>
    <dgm:cxn modelId="{462C5029-6E9F-4BCC-8A5F-A002EF0C5D37}" type="presOf" srcId="{00205598-CF88-4398-AAA6-0465E914DA04}" destId="{C6370CF3-48C7-4FA2-A712-4D398184C4B1}" srcOrd="0" destOrd="0" presId="urn:microsoft.com/office/officeart/2005/8/layout/orgChart1"/>
    <dgm:cxn modelId="{815B0187-A073-4E83-B086-6EBBACAB16F6}" type="presOf" srcId="{64D253B4-DB0D-419D-BA62-A033BC6FA21A}" destId="{AD7134A0-EBA2-4A47-BFB8-C2ED3643B2F5}" srcOrd="1" destOrd="0" presId="urn:microsoft.com/office/officeart/2005/8/layout/orgChart1"/>
    <dgm:cxn modelId="{A68C4D3A-E47A-42C4-A101-25A4FF70FA7B}" type="presOf" srcId="{B4DE300D-B271-4759-9961-4EB93D8CEDCA}" destId="{20CB9AE8-28DB-4BF9-96CB-B10EFB666D93}" srcOrd="1" destOrd="0" presId="urn:microsoft.com/office/officeart/2005/8/layout/orgChart1"/>
    <dgm:cxn modelId="{7D216AF8-B7C8-421F-961F-D6166DCC1267}" type="presParOf" srcId="{FA9843D5-AA4E-4A30-A0F1-608C16FEEE26}" destId="{E37DE94F-383C-4587-848C-9AE98EFE7DDB}" srcOrd="0" destOrd="0" presId="urn:microsoft.com/office/officeart/2005/8/layout/orgChart1"/>
    <dgm:cxn modelId="{32AFA3AC-7DA6-4FFD-B1CC-6B9CA89CCB0F}" type="presParOf" srcId="{E37DE94F-383C-4587-848C-9AE98EFE7DDB}" destId="{07779FE6-5D94-4B6A-81E4-5687CA738055}" srcOrd="0" destOrd="0" presId="urn:microsoft.com/office/officeart/2005/8/layout/orgChart1"/>
    <dgm:cxn modelId="{AAFCDFD4-E86A-4D04-8BA8-38A818E1C45A}" type="presParOf" srcId="{07779FE6-5D94-4B6A-81E4-5687CA738055}" destId="{59B2E976-902E-466C-BCBB-F68D232258A1}" srcOrd="0" destOrd="0" presId="urn:microsoft.com/office/officeart/2005/8/layout/orgChart1"/>
    <dgm:cxn modelId="{C27CD83A-942E-461E-B708-81EB8744AB59}" type="presParOf" srcId="{07779FE6-5D94-4B6A-81E4-5687CA738055}" destId="{CC6C263F-8F2F-4C62-81B4-190B89884384}" srcOrd="1" destOrd="0" presId="urn:microsoft.com/office/officeart/2005/8/layout/orgChart1"/>
    <dgm:cxn modelId="{6C5A156C-050C-4876-A795-614FC079F6A7}" type="presParOf" srcId="{E37DE94F-383C-4587-848C-9AE98EFE7DDB}" destId="{A14C2085-ED09-42AF-A41F-3393ACB9376B}" srcOrd="1" destOrd="0" presId="urn:microsoft.com/office/officeart/2005/8/layout/orgChart1"/>
    <dgm:cxn modelId="{D22CC1C0-8DB3-4173-AF53-B65D79D47C0C}" type="presParOf" srcId="{A14C2085-ED09-42AF-A41F-3393ACB9376B}" destId="{2425BEC6-DDBF-4C2C-ACB1-8B2093BA0931}" srcOrd="0" destOrd="0" presId="urn:microsoft.com/office/officeart/2005/8/layout/orgChart1"/>
    <dgm:cxn modelId="{F54BA218-60CB-41D1-86B3-33AEE54199F3}" type="presParOf" srcId="{A14C2085-ED09-42AF-A41F-3393ACB9376B}" destId="{57E9755B-C7D3-4A36-9E30-4FE457A804E6}" srcOrd="1" destOrd="0" presId="urn:microsoft.com/office/officeart/2005/8/layout/orgChart1"/>
    <dgm:cxn modelId="{AAC72812-893B-4793-B8A1-F73757516C7A}" type="presParOf" srcId="{57E9755B-C7D3-4A36-9E30-4FE457A804E6}" destId="{48C7ADE6-5D21-44C5-A979-25CB0D28F67D}" srcOrd="0" destOrd="0" presId="urn:microsoft.com/office/officeart/2005/8/layout/orgChart1"/>
    <dgm:cxn modelId="{FE520476-B29F-42EE-B9BF-40AD3383CA27}" type="presParOf" srcId="{48C7ADE6-5D21-44C5-A979-25CB0D28F67D}" destId="{6BA75B72-1FBD-4521-9515-F2A6E5479C56}" srcOrd="0" destOrd="0" presId="urn:microsoft.com/office/officeart/2005/8/layout/orgChart1"/>
    <dgm:cxn modelId="{DBB6C99E-8275-4E89-A975-A944774B9BA7}" type="presParOf" srcId="{48C7ADE6-5D21-44C5-A979-25CB0D28F67D}" destId="{6DD334A2-A074-4C1E-BD89-4D70C1C2BC28}" srcOrd="1" destOrd="0" presId="urn:microsoft.com/office/officeart/2005/8/layout/orgChart1"/>
    <dgm:cxn modelId="{97F66300-B66D-4DE8-9DE2-A30522CA827C}" type="presParOf" srcId="{57E9755B-C7D3-4A36-9E30-4FE457A804E6}" destId="{B374E970-401D-43D2-B594-B9A3D21B8F95}" srcOrd="1" destOrd="0" presId="urn:microsoft.com/office/officeart/2005/8/layout/orgChart1"/>
    <dgm:cxn modelId="{E7361C66-58F8-4CC9-B838-CB84CC78E689}" type="presParOf" srcId="{B374E970-401D-43D2-B594-B9A3D21B8F95}" destId="{EE5F4D98-4C7E-49FA-A46E-E7DD74DB55DA}" srcOrd="0" destOrd="0" presId="urn:microsoft.com/office/officeart/2005/8/layout/orgChart1"/>
    <dgm:cxn modelId="{17C01365-7A64-4D0C-8631-4F71A01712E6}" type="presParOf" srcId="{B374E970-401D-43D2-B594-B9A3D21B8F95}" destId="{44DF6F44-7D99-46CA-A651-1CC475F7DE6C}" srcOrd="1" destOrd="0" presId="urn:microsoft.com/office/officeart/2005/8/layout/orgChart1"/>
    <dgm:cxn modelId="{11F4EE94-F064-4BF9-8F43-9299679144B5}" type="presParOf" srcId="{44DF6F44-7D99-46CA-A651-1CC475F7DE6C}" destId="{06F1DBB8-271B-4A88-B5B9-449D1D0A2322}" srcOrd="0" destOrd="0" presId="urn:microsoft.com/office/officeart/2005/8/layout/orgChart1"/>
    <dgm:cxn modelId="{EB4B542E-AB6D-45DF-A063-CCFD74327CDC}" type="presParOf" srcId="{06F1DBB8-271B-4A88-B5B9-449D1D0A2322}" destId="{2D636FF3-84A1-4A03-A86A-6222F5110444}" srcOrd="0" destOrd="0" presId="urn:microsoft.com/office/officeart/2005/8/layout/orgChart1"/>
    <dgm:cxn modelId="{2DA76E57-A6B3-46DD-A75D-E0933085EE31}" type="presParOf" srcId="{06F1DBB8-271B-4A88-B5B9-449D1D0A2322}" destId="{20CB9AE8-28DB-4BF9-96CB-B10EFB666D93}" srcOrd="1" destOrd="0" presId="urn:microsoft.com/office/officeart/2005/8/layout/orgChart1"/>
    <dgm:cxn modelId="{B0B67271-74D1-45E6-9F91-5D6F5B28D638}" type="presParOf" srcId="{44DF6F44-7D99-46CA-A651-1CC475F7DE6C}" destId="{ED038D12-F856-4DEC-A914-51065C70260C}" srcOrd="1" destOrd="0" presId="urn:microsoft.com/office/officeart/2005/8/layout/orgChart1"/>
    <dgm:cxn modelId="{E077C382-49F5-474D-A7A9-D64C8E0C0850}" type="presParOf" srcId="{44DF6F44-7D99-46CA-A651-1CC475F7DE6C}" destId="{E1E58CAD-62D0-4BF7-ACE1-A7C3AB596BA5}" srcOrd="2" destOrd="0" presId="urn:microsoft.com/office/officeart/2005/8/layout/orgChart1"/>
    <dgm:cxn modelId="{4412A9C1-1B61-4F7F-B4E3-9A6485C2EFCC}" type="presParOf" srcId="{57E9755B-C7D3-4A36-9E30-4FE457A804E6}" destId="{373ED7C7-F614-42C5-A82D-977A9DB613E7}" srcOrd="2" destOrd="0" presId="urn:microsoft.com/office/officeart/2005/8/layout/orgChart1"/>
    <dgm:cxn modelId="{5CE472F3-E21F-4FE7-9802-7C6CAB1A9E9E}" type="presParOf" srcId="{A14C2085-ED09-42AF-A41F-3393ACB9376B}" destId="{9CC76FA9-501A-48B7-BE9D-319EAC8FE3B7}" srcOrd="2" destOrd="0" presId="urn:microsoft.com/office/officeart/2005/8/layout/orgChart1"/>
    <dgm:cxn modelId="{1BDC0957-BDDB-40F5-ACD4-26938E1E38DE}" type="presParOf" srcId="{A14C2085-ED09-42AF-A41F-3393ACB9376B}" destId="{721DC565-6BF2-492A-AE30-CEBBBA82F871}" srcOrd="3" destOrd="0" presId="urn:microsoft.com/office/officeart/2005/8/layout/orgChart1"/>
    <dgm:cxn modelId="{5E6D001A-165C-4E63-A4E7-B3E93524E3D2}" type="presParOf" srcId="{721DC565-6BF2-492A-AE30-CEBBBA82F871}" destId="{F96AEA5D-9974-4733-B152-04E187775DEB}" srcOrd="0" destOrd="0" presId="urn:microsoft.com/office/officeart/2005/8/layout/orgChart1"/>
    <dgm:cxn modelId="{2AC39D8B-01FE-46ED-8236-38825BE29E1F}" type="presParOf" srcId="{F96AEA5D-9974-4733-B152-04E187775DEB}" destId="{C6370CF3-48C7-4FA2-A712-4D398184C4B1}" srcOrd="0" destOrd="0" presId="urn:microsoft.com/office/officeart/2005/8/layout/orgChart1"/>
    <dgm:cxn modelId="{D4E64E8D-F06E-4B81-8796-342674C98AFF}" type="presParOf" srcId="{F96AEA5D-9974-4733-B152-04E187775DEB}" destId="{EAD81642-3451-4365-8914-8A97BEB72E5B}" srcOrd="1" destOrd="0" presId="urn:microsoft.com/office/officeart/2005/8/layout/orgChart1"/>
    <dgm:cxn modelId="{25E5E0C4-9DD1-4272-A975-23B83B4BAB79}" type="presParOf" srcId="{721DC565-6BF2-492A-AE30-CEBBBA82F871}" destId="{6D0D56F1-88AA-4F7D-BB1E-058D95E71D48}" srcOrd="1" destOrd="0" presId="urn:microsoft.com/office/officeart/2005/8/layout/orgChart1"/>
    <dgm:cxn modelId="{42BBD327-E949-4325-9BF4-BAD204FE4CF1}" type="presParOf" srcId="{721DC565-6BF2-492A-AE30-CEBBBA82F871}" destId="{C3C4721D-F275-41A8-8044-4C1C29A77A21}" srcOrd="2" destOrd="0" presId="urn:microsoft.com/office/officeart/2005/8/layout/orgChart1"/>
    <dgm:cxn modelId="{7BC06E64-70B9-4683-A4BF-2D76C5151163}" type="presParOf" srcId="{A14C2085-ED09-42AF-A41F-3393ACB9376B}" destId="{3DC7D4E4-1F37-4967-AC5C-56AB19661D5A}" srcOrd="4" destOrd="0" presId="urn:microsoft.com/office/officeart/2005/8/layout/orgChart1"/>
    <dgm:cxn modelId="{804ECB37-0FA5-42F8-BC5F-6FCFBD4B96C4}" type="presParOf" srcId="{A14C2085-ED09-42AF-A41F-3393ACB9376B}" destId="{431CC45F-2437-4CF3-9F6E-860BB468FEFF}" srcOrd="5" destOrd="0" presId="urn:microsoft.com/office/officeart/2005/8/layout/orgChart1"/>
    <dgm:cxn modelId="{14B55DD9-D883-4F6F-A5C6-1517CC245C55}" type="presParOf" srcId="{431CC45F-2437-4CF3-9F6E-860BB468FEFF}" destId="{7620A6FF-653B-4270-87D3-59199E20EDB5}" srcOrd="0" destOrd="0" presId="urn:microsoft.com/office/officeart/2005/8/layout/orgChart1"/>
    <dgm:cxn modelId="{4E914D69-E703-46A5-9F17-3774BE666AE7}" type="presParOf" srcId="{7620A6FF-653B-4270-87D3-59199E20EDB5}" destId="{421BBDB3-0D85-4A1D-AD84-F31B9490FC90}" srcOrd="0" destOrd="0" presId="urn:microsoft.com/office/officeart/2005/8/layout/orgChart1"/>
    <dgm:cxn modelId="{1B3E6B9D-0834-418B-A56E-FC2E14D2B9C1}" type="presParOf" srcId="{7620A6FF-653B-4270-87D3-59199E20EDB5}" destId="{BCDE8C7C-B1E0-417D-A16E-54AA4F3A765A}" srcOrd="1" destOrd="0" presId="urn:microsoft.com/office/officeart/2005/8/layout/orgChart1"/>
    <dgm:cxn modelId="{2B0108EA-2374-4ADE-A66B-85EC32D39FEB}" type="presParOf" srcId="{431CC45F-2437-4CF3-9F6E-860BB468FEFF}" destId="{B4DC6ABF-20E9-4A13-A38C-F61DEBF8E838}" srcOrd="1" destOrd="0" presId="urn:microsoft.com/office/officeart/2005/8/layout/orgChart1"/>
    <dgm:cxn modelId="{38B28EB2-CA7C-499D-A7D6-6CDCE2EA8492}" type="presParOf" srcId="{431CC45F-2437-4CF3-9F6E-860BB468FEFF}" destId="{C3B84C03-9D9B-4324-A026-ED15127C6084}" srcOrd="2" destOrd="0" presId="urn:microsoft.com/office/officeart/2005/8/layout/orgChart1"/>
    <dgm:cxn modelId="{4725561D-7BF3-4B72-B93F-2DB09BB61CDF}" type="presParOf" srcId="{E37DE94F-383C-4587-848C-9AE98EFE7DDB}" destId="{4F8299DD-6704-4A3B-A04E-3F3CE60AD4BD}" srcOrd="2" destOrd="0" presId="urn:microsoft.com/office/officeart/2005/8/layout/orgChart1"/>
    <dgm:cxn modelId="{F36DCB85-4358-4E86-86E1-D3178EAB4238}" type="presParOf" srcId="{4F8299DD-6704-4A3B-A04E-3F3CE60AD4BD}" destId="{623B9107-B8F0-4632-A9E9-CED44CF47744}" srcOrd="0" destOrd="0" presId="urn:microsoft.com/office/officeart/2005/8/layout/orgChart1"/>
    <dgm:cxn modelId="{0F8FA757-3303-48CA-8CD4-3CD1790411F2}" type="presParOf" srcId="{4F8299DD-6704-4A3B-A04E-3F3CE60AD4BD}" destId="{1B2F6D77-72A3-48AF-8DFB-AF7C61708D03}" srcOrd="1" destOrd="0" presId="urn:microsoft.com/office/officeart/2005/8/layout/orgChart1"/>
    <dgm:cxn modelId="{6EB386CE-48CC-46DF-8D87-77D21ACBF053}" type="presParOf" srcId="{1B2F6D77-72A3-48AF-8DFB-AF7C61708D03}" destId="{C42135D4-162D-4226-B062-34DA164719B2}" srcOrd="0" destOrd="0" presId="urn:microsoft.com/office/officeart/2005/8/layout/orgChart1"/>
    <dgm:cxn modelId="{8F1B951C-9DC4-4E9B-8792-D9A6B513B8D6}" type="presParOf" srcId="{C42135D4-162D-4226-B062-34DA164719B2}" destId="{36AE0E81-1059-40E6-BD94-4E65B05C6419}" srcOrd="0" destOrd="0" presId="urn:microsoft.com/office/officeart/2005/8/layout/orgChart1"/>
    <dgm:cxn modelId="{4070A875-028F-44DC-AB49-B14C817902F7}" type="presParOf" srcId="{C42135D4-162D-4226-B062-34DA164719B2}" destId="{38295AD7-D652-4873-BB93-4F034537E78A}" srcOrd="1" destOrd="0" presId="urn:microsoft.com/office/officeart/2005/8/layout/orgChart1"/>
    <dgm:cxn modelId="{91431253-8217-4F78-8C5E-B2606FC42BC0}" type="presParOf" srcId="{1B2F6D77-72A3-48AF-8DFB-AF7C61708D03}" destId="{94ED93B2-0D65-45FA-A538-6364E3B4B054}" srcOrd="1" destOrd="0" presId="urn:microsoft.com/office/officeart/2005/8/layout/orgChart1"/>
    <dgm:cxn modelId="{0C1704C5-68B7-4B48-899E-868FC3E2D2F5}" type="presParOf" srcId="{1B2F6D77-72A3-48AF-8DFB-AF7C61708D03}" destId="{26BD4F66-4079-4DCB-98CD-F9CA9DBBF24D}" srcOrd="2" destOrd="0" presId="urn:microsoft.com/office/officeart/2005/8/layout/orgChart1"/>
    <dgm:cxn modelId="{AE3E0A26-4813-42C3-B704-F659246F43F9}" type="presParOf" srcId="{4F8299DD-6704-4A3B-A04E-3F3CE60AD4BD}" destId="{C4A9F4E4-05AD-4F64-AE01-5FE024B2B45C}" srcOrd="2" destOrd="0" presId="urn:microsoft.com/office/officeart/2005/8/layout/orgChart1"/>
    <dgm:cxn modelId="{8363B337-637D-42E1-9617-797795DDEB13}" type="presParOf" srcId="{4F8299DD-6704-4A3B-A04E-3F3CE60AD4BD}" destId="{E65D0362-850A-48DC-9F13-043880468BD0}" srcOrd="3" destOrd="0" presId="urn:microsoft.com/office/officeart/2005/8/layout/orgChart1"/>
    <dgm:cxn modelId="{7EF3C3E0-4BE5-4E32-BA6E-0D4B5520CF06}" type="presParOf" srcId="{E65D0362-850A-48DC-9F13-043880468BD0}" destId="{6279333B-55C7-42DB-ACD0-6ADF60B9C515}" srcOrd="0" destOrd="0" presId="urn:microsoft.com/office/officeart/2005/8/layout/orgChart1"/>
    <dgm:cxn modelId="{A7817E1F-EB6B-4E32-8141-28BA07A3AD98}" type="presParOf" srcId="{6279333B-55C7-42DB-ACD0-6ADF60B9C515}" destId="{83CDD99B-74ED-4E4E-84D5-9A9195B92B6F}" srcOrd="0" destOrd="0" presId="urn:microsoft.com/office/officeart/2005/8/layout/orgChart1"/>
    <dgm:cxn modelId="{A03BE13E-5293-471E-AB7C-F356A74D0724}" type="presParOf" srcId="{6279333B-55C7-42DB-ACD0-6ADF60B9C515}" destId="{AD7134A0-EBA2-4A47-BFB8-C2ED3643B2F5}" srcOrd="1" destOrd="0" presId="urn:microsoft.com/office/officeart/2005/8/layout/orgChart1"/>
    <dgm:cxn modelId="{B86520BB-6BE7-44A7-B806-6715D6AE8F33}" type="presParOf" srcId="{E65D0362-850A-48DC-9F13-043880468BD0}" destId="{4CFDBC26-7A8D-4D6F-848F-FDEE63303DA0}" srcOrd="1" destOrd="0" presId="urn:microsoft.com/office/officeart/2005/8/layout/orgChart1"/>
    <dgm:cxn modelId="{FB4E61A7-F0EA-4A39-8E4F-DED83AAD3176}" type="presParOf" srcId="{E65D0362-850A-48DC-9F13-043880468BD0}" destId="{55513F64-2A77-4D07-BDA4-E2CDA6B61666}" srcOrd="2" destOrd="0" presId="urn:microsoft.com/office/officeart/2005/8/layout/orgChart1"/>
    <dgm:cxn modelId="{D63C5BFF-B4B3-4919-83C5-83EC7FFF6152}" type="presParOf" srcId="{4F8299DD-6704-4A3B-A04E-3F3CE60AD4BD}" destId="{D48EA53B-085F-4BC8-9539-1BCFD3D05273}" srcOrd="4" destOrd="0" presId="urn:microsoft.com/office/officeart/2005/8/layout/orgChart1"/>
    <dgm:cxn modelId="{952C694F-A7C7-4B5E-82EB-7CCD224575A3}" type="presParOf" srcId="{4F8299DD-6704-4A3B-A04E-3F3CE60AD4BD}" destId="{822E1D57-286E-4668-8AFB-990BBDCBC019}" srcOrd="5" destOrd="0" presId="urn:microsoft.com/office/officeart/2005/8/layout/orgChart1"/>
    <dgm:cxn modelId="{E25936EA-4B43-4CFE-ABB3-354C369058FA}" type="presParOf" srcId="{822E1D57-286E-4668-8AFB-990BBDCBC019}" destId="{B6DBEF7E-76C8-4AB0-9973-C2A6EF36D8D9}" srcOrd="0" destOrd="0" presId="urn:microsoft.com/office/officeart/2005/8/layout/orgChart1"/>
    <dgm:cxn modelId="{483E0C7F-C2B8-4F98-AD92-E19E1C50490C}" type="presParOf" srcId="{B6DBEF7E-76C8-4AB0-9973-C2A6EF36D8D9}" destId="{E4536DAA-0957-4640-A743-2E181A275BEA}" srcOrd="0" destOrd="0" presId="urn:microsoft.com/office/officeart/2005/8/layout/orgChart1"/>
    <dgm:cxn modelId="{D7FADA6E-11A6-450A-9042-E765DD8DAF77}" type="presParOf" srcId="{B6DBEF7E-76C8-4AB0-9973-C2A6EF36D8D9}" destId="{97E0E708-2D08-42A0-8DAD-4D45258ECCA7}" srcOrd="1" destOrd="0" presId="urn:microsoft.com/office/officeart/2005/8/layout/orgChart1"/>
    <dgm:cxn modelId="{D0DAEE4C-2F8C-4EA0-BB54-E4EBB42E116B}" type="presParOf" srcId="{822E1D57-286E-4668-8AFB-990BBDCBC019}" destId="{5DDF6BDD-8FF4-4E9D-AB4B-F9AD36053342}" srcOrd="1" destOrd="0" presId="urn:microsoft.com/office/officeart/2005/8/layout/orgChart1"/>
    <dgm:cxn modelId="{0E85FBEA-1B72-43E7-9483-95AF54A496B5}" type="presParOf" srcId="{822E1D57-286E-4668-8AFB-990BBDCBC019}" destId="{5D953A4E-7BCE-4356-B7C3-6A9C6E12E10C}" srcOrd="2" destOrd="0" presId="urn:microsoft.com/office/officeart/2005/8/layout/orgChart1"/>
    <dgm:cxn modelId="{E7FE59C5-B205-4632-9ED9-FDEF3FBF161B}" type="presParOf" srcId="{4F8299DD-6704-4A3B-A04E-3F3CE60AD4BD}" destId="{C9FF683B-5B6D-4A1B-B4B5-5EEDA1E91354}" srcOrd="6" destOrd="0" presId="urn:microsoft.com/office/officeart/2005/8/layout/orgChart1"/>
    <dgm:cxn modelId="{F40E5975-D3F7-46C3-B999-27942384A237}" type="presParOf" srcId="{4F8299DD-6704-4A3B-A04E-3F3CE60AD4BD}" destId="{DD9A6F65-1930-412D-9010-F72A45772134}" srcOrd="7" destOrd="0" presId="urn:microsoft.com/office/officeart/2005/8/layout/orgChart1"/>
    <dgm:cxn modelId="{49DBD739-A416-4BBD-9295-0F171145FFD6}" type="presParOf" srcId="{DD9A6F65-1930-412D-9010-F72A45772134}" destId="{55DA74E7-E6BF-4329-9200-565D4A6C0CB0}" srcOrd="0" destOrd="0" presId="urn:microsoft.com/office/officeart/2005/8/layout/orgChart1"/>
    <dgm:cxn modelId="{767F7CBE-8EB5-4A79-80BC-B7DE92FE1F92}" type="presParOf" srcId="{55DA74E7-E6BF-4329-9200-565D4A6C0CB0}" destId="{AF347B9D-D928-493B-A8D1-4093AC8AD822}" srcOrd="0" destOrd="0" presId="urn:microsoft.com/office/officeart/2005/8/layout/orgChart1"/>
    <dgm:cxn modelId="{5533E4D2-2B2A-490B-A708-A411338EE180}" type="presParOf" srcId="{55DA74E7-E6BF-4329-9200-565D4A6C0CB0}" destId="{0840189D-2033-4EF0-9273-5FF96D791141}" srcOrd="1" destOrd="0" presId="urn:microsoft.com/office/officeart/2005/8/layout/orgChart1"/>
    <dgm:cxn modelId="{8C153CAF-B566-4E1F-BE2C-BAE9046E0474}" type="presParOf" srcId="{DD9A6F65-1930-412D-9010-F72A45772134}" destId="{D88B3479-A80D-4AC9-A6DF-4BD877A763A4}" srcOrd="1" destOrd="0" presId="urn:microsoft.com/office/officeart/2005/8/layout/orgChart1"/>
    <dgm:cxn modelId="{2B207C6A-92D1-4BF6-A66C-8FA35020641F}" type="presParOf" srcId="{DD9A6F65-1930-412D-9010-F72A45772134}" destId="{384033B9-445D-4A3E-81F6-1EE6252A7A6B}" srcOrd="2" destOrd="0" presId="urn:microsoft.com/office/officeart/2005/8/layout/orgChart1"/>
    <dgm:cxn modelId="{904DF36E-99C4-4E39-B09D-1B4486878330}" type="presParOf" srcId="{FA9843D5-AA4E-4A30-A0F1-608C16FEEE26}" destId="{B967B0FF-B85B-41F8-ABF6-30036893775B}" srcOrd="1" destOrd="0" presId="urn:microsoft.com/office/officeart/2005/8/layout/orgChart1"/>
    <dgm:cxn modelId="{089145D3-0D99-411B-AE35-AC9A810A6F71}" type="presParOf" srcId="{B967B0FF-B85B-41F8-ABF6-30036893775B}" destId="{101067CA-1721-49AA-8BEF-A86AA6E93B0B}" srcOrd="0" destOrd="0" presId="urn:microsoft.com/office/officeart/2005/8/layout/orgChart1"/>
    <dgm:cxn modelId="{81299499-1C16-4EDE-A114-067491724F7E}" type="presParOf" srcId="{101067CA-1721-49AA-8BEF-A86AA6E93B0B}" destId="{E28E2EE0-28BB-41C2-89FC-768EE9B061CD}" srcOrd="0" destOrd="0" presId="urn:microsoft.com/office/officeart/2005/8/layout/orgChart1"/>
    <dgm:cxn modelId="{727031F4-0143-4562-B0DD-6488C98BDE62}" type="presParOf" srcId="{101067CA-1721-49AA-8BEF-A86AA6E93B0B}" destId="{BACDC129-2EDE-43D5-B838-2A149A250FB4}" srcOrd="1" destOrd="0" presId="urn:microsoft.com/office/officeart/2005/8/layout/orgChart1"/>
    <dgm:cxn modelId="{B5B249DB-3BAD-4798-851B-BEE2C6CEEEB8}" type="presParOf" srcId="{B967B0FF-B85B-41F8-ABF6-30036893775B}" destId="{719E5D15-A5AF-4CB4-AA5A-38EF92F22FA1}" srcOrd="1" destOrd="0" presId="urn:microsoft.com/office/officeart/2005/8/layout/orgChart1"/>
    <dgm:cxn modelId="{9A4D3604-7C4D-477A-B074-641117FDFD08}" type="presParOf" srcId="{B967B0FF-B85B-41F8-ABF6-30036893775B}" destId="{B774D837-4D13-40BE-87A1-4DC9C00F04CC}" srcOrd="2" destOrd="0" presId="urn:microsoft.com/office/officeart/2005/8/layout/orgChart1"/>
  </dgm:cxnLst>
  <dgm:bg>
    <a:noFill/>
  </dgm:bg>
  <dgm:whole>
    <a:ln w="1270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>
        <a:ln w="28575"/>
      </dgm:spPr>
      <dgm:t>
        <a:bodyPr/>
        <a:lstStyle/>
        <a:p>
          <a:r>
            <a:rPr lang="es-MX" sz="1100" b="1" dirty="0" smtClean="0"/>
            <a:t>Director(a) Administrativo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110067</a:t>
          </a:r>
          <a:endParaRPr lang="es-MX" sz="11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>
        <a:ln w="28575"/>
      </dgm:spPr>
      <dgm:t>
        <a:bodyPr/>
        <a:lstStyle/>
        <a:p>
          <a:r>
            <a:rPr lang="es-MX" sz="1100" b="1" dirty="0" smtClean="0"/>
            <a:t>Coordinador(a) Administrativo</a:t>
          </a:r>
        </a:p>
        <a:p>
          <a:r>
            <a:rPr lang="es-MX" sz="1100" b="0" dirty="0" smtClean="0"/>
            <a:t>100265</a:t>
          </a:r>
          <a:endParaRPr lang="es-MX" sz="1100" dirty="0" smtClean="0"/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>
            <a:ln w="28575">
              <a:solidFill>
                <a:schemeClr val="tx1"/>
              </a:solidFill>
            </a:ln>
          </a:endParaRPr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>
        <a:ln w="28575"/>
      </dgm:spPr>
      <dgm:t>
        <a:bodyPr/>
        <a:lstStyle/>
        <a:p>
          <a:endParaRPr lang="es-MX" sz="1100" b="1" dirty="0" smtClean="0"/>
        </a:p>
        <a:p>
          <a:r>
            <a:rPr lang="es-MX" sz="1100" b="1" dirty="0" smtClean="0"/>
            <a:t>Coordinador(a) de Proyectos</a:t>
          </a:r>
        </a:p>
        <a:p>
          <a:r>
            <a:rPr lang="es-MX" sz="1100" dirty="0" smtClean="0"/>
            <a:t>112764</a:t>
          </a:r>
        </a:p>
        <a:p>
          <a:endParaRPr lang="es-MX" sz="11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>
        <a:ln w="28575"/>
      </dgm:spPr>
      <dgm:t>
        <a:bodyPr/>
        <a:lstStyle/>
        <a:p>
          <a:r>
            <a:rPr lang="es-MX" sz="1100" b="1" dirty="0" smtClean="0"/>
            <a:t>Chofer</a:t>
          </a:r>
        </a:p>
        <a:p>
          <a:r>
            <a:rPr lang="es-MX" sz="1100" b="0" dirty="0" smtClean="0"/>
            <a:t>43773</a:t>
          </a:r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>
        <a:ln w="28575"/>
      </dgm:spPr>
      <dgm:t>
        <a:bodyPr/>
        <a:lstStyle/>
        <a:p>
          <a:r>
            <a:rPr lang="es-MX" sz="1100" b="1" dirty="0" smtClean="0"/>
            <a:t>Jefe(a) de Recursos Humanos</a:t>
          </a:r>
        </a:p>
        <a:p>
          <a:r>
            <a:rPr lang="es-MX" sz="1100" dirty="0" smtClean="0"/>
            <a:t>112112</a:t>
          </a:r>
          <a:endParaRPr lang="es-MX" sz="1100" dirty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D04372B3-8D0A-415D-AC92-AB9CE54C39B9}" type="asst">
      <dgm:prSet custT="1"/>
      <dgm:spPr>
        <a:ln w="28575"/>
      </dgm:spPr>
      <dgm:t>
        <a:bodyPr/>
        <a:lstStyle/>
        <a:p>
          <a:r>
            <a:rPr lang="es-MX" sz="1100" b="1" dirty="0" smtClean="0"/>
            <a:t>Secretaria(o) A</a:t>
          </a:r>
        </a:p>
        <a:p>
          <a:r>
            <a:rPr lang="es-MX" sz="1100" dirty="0" smtClean="0"/>
            <a:t>61008</a:t>
          </a:r>
          <a:endParaRPr lang="es-MX" sz="1100" dirty="0"/>
        </a:p>
      </dgm:t>
    </dgm:pt>
    <dgm:pt modelId="{8DB34E5F-CA7B-48AD-A149-6E42A2F4DACF}" type="parTrans" cxnId="{1DEF2CCE-732F-4499-BB09-CE1A54F94C19}">
      <dgm:prSet/>
      <dgm:spPr/>
      <dgm:t>
        <a:bodyPr/>
        <a:lstStyle/>
        <a:p>
          <a:endParaRPr lang="es-MX" sz="1100"/>
        </a:p>
      </dgm:t>
    </dgm:pt>
    <dgm:pt modelId="{D428665C-2106-42DE-AB7A-DDC723AA1811}" type="sibTrans" cxnId="{1DEF2CCE-732F-4499-BB09-CE1A54F94C19}">
      <dgm:prSet/>
      <dgm:spPr/>
      <dgm:t>
        <a:bodyPr/>
        <a:lstStyle/>
        <a:p>
          <a:endParaRPr lang="es-MX"/>
        </a:p>
      </dgm:t>
    </dgm:pt>
    <dgm:pt modelId="{AAC8EE06-29A8-4BEB-B92B-9306F5B25F60}" type="asst">
      <dgm:prSet custT="1"/>
      <dgm:spPr>
        <a:ln w="28575"/>
      </dgm:spPr>
      <dgm:t>
        <a:bodyPr/>
        <a:lstStyle/>
        <a:p>
          <a:endParaRPr lang="es-MX" sz="1100" b="1" dirty="0" smtClean="0"/>
        </a:p>
        <a:p>
          <a:endParaRPr lang="es-MX" sz="1100" b="1" dirty="0" smtClean="0"/>
        </a:p>
        <a:p>
          <a:r>
            <a:rPr lang="es-MX" sz="1100" b="1" dirty="0" smtClean="0"/>
            <a:t>Oficial Administrativo(a) </a:t>
          </a:r>
          <a:r>
            <a:rPr lang="es-MX" sz="1100" dirty="0" smtClean="0"/>
            <a:t>8097</a:t>
          </a:r>
        </a:p>
        <a:p>
          <a:endParaRPr lang="es-MX" sz="1100" dirty="0" smtClean="0"/>
        </a:p>
        <a:p>
          <a:endParaRPr lang="es-MX" sz="1100" dirty="0"/>
        </a:p>
      </dgm:t>
    </dgm:pt>
    <dgm:pt modelId="{40C52260-6CBE-45B0-AE87-4915850294E4}" type="parTrans" cxnId="{E5F0EFE2-3315-4846-801D-25BA6758485A}">
      <dgm:prSet/>
      <dgm:spPr/>
      <dgm:t>
        <a:bodyPr/>
        <a:lstStyle/>
        <a:p>
          <a:endParaRPr lang="es-MX" sz="1100"/>
        </a:p>
      </dgm:t>
    </dgm:pt>
    <dgm:pt modelId="{02C16FF9-DF71-4F8B-9F7B-064EBF558150}" type="sibTrans" cxnId="{E5F0EFE2-3315-4846-801D-25BA6758485A}">
      <dgm:prSet/>
      <dgm:spPr/>
      <dgm:t>
        <a:bodyPr/>
        <a:lstStyle/>
        <a:p>
          <a:endParaRPr lang="es-MX"/>
        </a:p>
      </dgm:t>
    </dgm:pt>
    <dgm:pt modelId="{4187EFB3-ACA4-43DC-8ECE-1EB74E3E7128}">
      <dgm:prSet custT="1"/>
      <dgm:spPr>
        <a:ln w="28575"/>
      </dgm:spPr>
      <dgm:t>
        <a:bodyPr/>
        <a:lstStyle/>
        <a:p>
          <a:r>
            <a:rPr lang="es-MX" sz="1100" b="1" dirty="0" smtClean="0">
              <a:latin typeface="Calibri" pitchFamily="34" charset="0"/>
              <a:cs typeface="Arial" charset="0"/>
            </a:rPr>
            <a:t>Profesional Especialista 1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102726</a:t>
          </a:r>
          <a:endParaRPr lang="es-MX" sz="1100" b="0" dirty="0"/>
        </a:p>
      </dgm:t>
    </dgm:pt>
    <dgm:pt modelId="{67CB4759-D1F3-4D27-BE1D-919FD5C9FA67}" type="parTrans" cxnId="{ACCB86A7-2393-4367-961E-48DE1588CA43}">
      <dgm:prSet/>
      <dgm:spPr/>
      <dgm:t>
        <a:bodyPr/>
        <a:lstStyle/>
        <a:p>
          <a:endParaRPr lang="es-MX" sz="1100"/>
        </a:p>
      </dgm:t>
    </dgm:pt>
    <dgm:pt modelId="{5B4FE864-5F66-444A-8776-ABF1CE3A373F}" type="sibTrans" cxnId="{ACCB86A7-2393-4367-961E-48DE1588CA43}">
      <dgm:prSet/>
      <dgm:spPr/>
      <dgm:t>
        <a:bodyPr/>
        <a:lstStyle/>
        <a:p>
          <a:endParaRPr lang="es-MX"/>
        </a:p>
      </dgm:t>
    </dgm:pt>
    <dgm:pt modelId="{D1F9DC8E-78C0-4037-83EB-F8AF1B7B9490}">
      <dgm:prSet custT="1"/>
      <dgm:spPr>
        <a:ln w="28575"/>
      </dgm:spPr>
      <dgm:t>
        <a:bodyPr/>
        <a:lstStyle/>
        <a:p>
          <a:r>
            <a:rPr lang="es-MX" sz="1100" b="1" dirty="0" smtClean="0">
              <a:latin typeface="Calibri" pitchFamily="34" charset="0"/>
              <a:cs typeface="Arial" charset="0"/>
            </a:rPr>
            <a:t>Oficial Administrativo(a)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41456</a:t>
          </a:r>
          <a:endParaRPr lang="es-MX" sz="1100" b="0" dirty="0"/>
        </a:p>
      </dgm:t>
    </dgm:pt>
    <dgm:pt modelId="{D7A7BC5A-3CF9-4149-B563-912FCA8C93F9}" type="parTrans" cxnId="{5E92C23E-7170-4B37-A307-E178F99CEA22}">
      <dgm:prSet/>
      <dgm:spPr/>
      <dgm:t>
        <a:bodyPr/>
        <a:lstStyle/>
        <a:p>
          <a:endParaRPr lang="es-MX" sz="1100"/>
        </a:p>
      </dgm:t>
    </dgm:pt>
    <dgm:pt modelId="{50A34D16-1FB9-4E90-ABFE-7E8BEB0E3724}" type="sibTrans" cxnId="{5E92C23E-7170-4B37-A307-E178F99CEA22}">
      <dgm:prSet/>
      <dgm:spPr/>
      <dgm:t>
        <a:bodyPr/>
        <a:lstStyle/>
        <a:p>
          <a:endParaRPr lang="es-MX"/>
        </a:p>
      </dgm:t>
    </dgm:pt>
    <dgm:pt modelId="{41E281CB-A50B-4EEB-A37E-3BFCF083B743}">
      <dgm:prSet custT="1"/>
      <dgm:spPr>
        <a:ln w="28575"/>
      </dgm:spPr>
      <dgm:t>
        <a:bodyPr/>
        <a:lstStyle/>
        <a:p>
          <a:r>
            <a:rPr lang="es-MX" sz="1100" b="1" dirty="0" smtClean="0"/>
            <a:t>Auxiliar Administrativo(a)</a:t>
          </a:r>
        </a:p>
        <a:p>
          <a:r>
            <a:rPr lang="es-MX" sz="1100" dirty="0" smtClean="0"/>
            <a:t>105883</a:t>
          </a:r>
        </a:p>
        <a:p>
          <a:r>
            <a:rPr lang="es-MX" sz="1100" b="1" dirty="0" smtClean="0"/>
            <a:t>Auxiliar Administrativo(a)</a:t>
          </a:r>
        </a:p>
        <a:p>
          <a:r>
            <a:rPr lang="es-MX" sz="1100" b="0" dirty="0" smtClean="0"/>
            <a:t>Vacante</a:t>
          </a:r>
        </a:p>
        <a:p>
          <a:endParaRPr lang="es-MX" sz="1100" dirty="0" smtClean="0"/>
        </a:p>
      </dgm:t>
    </dgm:pt>
    <dgm:pt modelId="{B274AC99-AAE1-47CC-9E6F-E2A3A06481B5}" type="parTrans" cxnId="{1A63665C-C737-402F-9C54-3B55A48DEEBC}">
      <dgm:prSet/>
      <dgm:spPr/>
      <dgm:t>
        <a:bodyPr/>
        <a:lstStyle/>
        <a:p>
          <a:endParaRPr lang="es-MX" sz="1100"/>
        </a:p>
      </dgm:t>
    </dgm:pt>
    <dgm:pt modelId="{E22F8ABC-2FC1-4E6E-8A9D-562C721E3F9E}" type="sibTrans" cxnId="{1A63665C-C737-402F-9C54-3B55A48DEEBC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0" presStyleCnt="6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2" custScaleX="148429" custScaleY="100538" custLinFactX="-11814" custLinFactY="-100000" custLinFactNeighborX="-100000" custLinFactNeighborY="-14025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2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951D2A91-2A4F-495F-9D6E-8BEAD92A1647}" type="pres">
      <dgm:prSet presAssocID="{67CB4759-D1F3-4D27-BE1D-919FD5C9FA67}" presName="Name35" presStyleLbl="parChTrans1D3" presStyleIdx="0" presStyleCnt="3"/>
      <dgm:spPr/>
      <dgm:t>
        <a:bodyPr/>
        <a:lstStyle/>
        <a:p>
          <a:endParaRPr lang="es-MX"/>
        </a:p>
      </dgm:t>
    </dgm:pt>
    <dgm:pt modelId="{8CBC4947-786A-4106-AB3B-19BCBEFBDCC0}" type="pres">
      <dgm:prSet presAssocID="{4187EFB3-ACA4-43DC-8ECE-1EB74E3E712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B635963-1B90-43A4-B77F-4FA308A7DB0A}" type="pres">
      <dgm:prSet presAssocID="{4187EFB3-ACA4-43DC-8ECE-1EB74E3E7128}" presName="rootComposite" presStyleCnt="0"/>
      <dgm:spPr/>
      <dgm:t>
        <a:bodyPr/>
        <a:lstStyle/>
        <a:p>
          <a:endParaRPr lang="es-MX"/>
        </a:p>
      </dgm:t>
    </dgm:pt>
    <dgm:pt modelId="{B4D17E0A-2C08-43E2-B07A-19F32D5CE962}" type="pres">
      <dgm:prSet presAssocID="{4187EFB3-ACA4-43DC-8ECE-1EB74E3E7128}" presName="rootText" presStyleLbl="node3" presStyleIdx="0" presStyleCnt="3" custScaleX="126477" custScaleY="100688" custLinFactNeighborX="-86326" custLinFactNeighborY="-374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210C51-778F-4887-AF87-BDC867F04BE9}" type="pres">
      <dgm:prSet presAssocID="{4187EFB3-ACA4-43DC-8ECE-1EB74E3E7128}" presName="rootConnector" presStyleLbl="node3" presStyleIdx="0" presStyleCnt="3"/>
      <dgm:spPr/>
      <dgm:t>
        <a:bodyPr/>
        <a:lstStyle/>
        <a:p>
          <a:endParaRPr lang="es-MX"/>
        </a:p>
      </dgm:t>
    </dgm:pt>
    <dgm:pt modelId="{04BBD079-94FC-4DA2-9CBD-131C9A1D7AE0}" type="pres">
      <dgm:prSet presAssocID="{4187EFB3-ACA4-43DC-8ECE-1EB74E3E7128}" presName="hierChild4" presStyleCnt="0"/>
      <dgm:spPr/>
      <dgm:t>
        <a:bodyPr/>
        <a:lstStyle/>
        <a:p>
          <a:endParaRPr lang="es-MX"/>
        </a:p>
      </dgm:t>
    </dgm:pt>
    <dgm:pt modelId="{E6D7BC4F-9FA2-494B-B363-FC009680188F}" type="pres">
      <dgm:prSet presAssocID="{4187EFB3-ACA4-43DC-8ECE-1EB74E3E7128}" presName="hierChild5" presStyleCnt="0"/>
      <dgm:spPr/>
      <dgm:t>
        <a:bodyPr/>
        <a:lstStyle/>
        <a:p>
          <a:endParaRPr lang="es-MX"/>
        </a:p>
      </dgm:t>
    </dgm:pt>
    <dgm:pt modelId="{57347640-B22F-4285-87AD-EC911E7649D5}" type="pres">
      <dgm:prSet presAssocID="{D7A7BC5A-3CF9-4149-B563-912FCA8C93F9}" presName="Name35" presStyleLbl="parChTrans1D3" presStyleIdx="1" presStyleCnt="3"/>
      <dgm:spPr/>
      <dgm:t>
        <a:bodyPr/>
        <a:lstStyle/>
        <a:p>
          <a:endParaRPr lang="es-MX"/>
        </a:p>
      </dgm:t>
    </dgm:pt>
    <dgm:pt modelId="{541F93CB-D3D8-41E2-9E27-49E559345941}" type="pres">
      <dgm:prSet presAssocID="{D1F9DC8E-78C0-4037-83EB-F8AF1B7B94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4602983-D6F1-456E-B090-E9A7478E37A9}" type="pres">
      <dgm:prSet presAssocID="{D1F9DC8E-78C0-4037-83EB-F8AF1B7B9490}" presName="rootComposite" presStyleCnt="0"/>
      <dgm:spPr/>
      <dgm:t>
        <a:bodyPr/>
        <a:lstStyle/>
        <a:p>
          <a:endParaRPr lang="es-MX"/>
        </a:p>
      </dgm:t>
    </dgm:pt>
    <dgm:pt modelId="{55D0DA9B-B807-42DE-87B8-BA049B76D64A}" type="pres">
      <dgm:prSet presAssocID="{D1F9DC8E-78C0-4037-83EB-F8AF1B7B9490}" presName="rootText" presStyleLbl="node3" presStyleIdx="1" presStyleCnt="3" custScaleY="105768" custLinFactNeighborX="-88648" custLinFactNeighborY="-373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A38378F-807B-4533-ACEE-38E4C474F516}" type="pres">
      <dgm:prSet presAssocID="{D1F9DC8E-78C0-4037-83EB-F8AF1B7B9490}" presName="rootConnector" presStyleLbl="node3" presStyleIdx="1" presStyleCnt="3"/>
      <dgm:spPr/>
      <dgm:t>
        <a:bodyPr/>
        <a:lstStyle/>
        <a:p>
          <a:endParaRPr lang="es-MX"/>
        </a:p>
      </dgm:t>
    </dgm:pt>
    <dgm:pt modelId="{EA0DE73D-BA7F-4368-91EF-F15C0A3CD65C}" type="pres">
      <dgm:prSet presAssocID="{D1F9DC8E-78C0-4037-83EB-F8AF1B7B9490}" presName="hierChild4" presStyleCnt="0"/>
      <dgm:spPr/>
      <dgm:t>
        <a:bodyPr/>
        <a:lstStyle/>
        <a:p>
          <a:endParaRPr lang="es-MX"/>
        </a:p>
      </dgm:t>
    </dgm:pt>
    <dgm:pt modelId="{2A9CB59E-573E-4F93-9888-F55396504406}" type="pres">
      <dgm:prSet presAssocID="{D1F9DC8E-78C0-4037-83EB-F8AF1B7B9490}" presName="hierChild5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1" presStyleCnt="6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2" custScaleX="125970" custLinFactY="-100000" custLinFactNeighborX="92761" custLinFactNeighborY="-14024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2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9956BDF6-8D3B-4FB0-BC2D-DB87DDB752B2}" type="pres">
      <dgm:prSet presAssocID="{B274AC99-AAE1-47CC-9E6F-E2A3A06481B5}" presName="Name35" presStyleLbl="parChTrans1D3" presStyleIdx="2" presStyleCnt="3"/>
      <dgm:spPr/>
      <dgm:t>
        <a:bodyPr/>
        <a:lstStyle/>
        <a:p>
          <a:endParaRPr lang="es-MX"/>
        </a:p>
      </dgm:t>
    </dgm:pt>
    <dgm:pt modelId="{4E1FF3FA-4BE4-4F99-ABD8-C512514237F0}" type="pres">
      <dgm:prSet presAssocID="{41E281CB-A50B-4EEB-A37E-3BFCF083B7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765528A-3F56-4857-8B32-F2720D2AA8E0}" type="pres">
      <dgm:prSet presAssocID="{41E281CB-A50B-4EEB-A37E-3BFCF083B743}" presName="rootComposite" presStyleCnt="0"/>
      <dgm:spPr/>
      <dgm:t>
        <a:bodyPr/>
        <a:lstStyle/>
        <a:p>
          <a:endParaRPr lang="es-MX"/>
        </a:p>
      </dgm:t>
    </dgm:pt>
    <dgm:pt modelId="{E9E257FE-469C-4A7C-977F-893F79C63D6C}" type="pres">
      <dgm:prSet presAssocID="{41E281CB-A50B-4EEB-A37E-3BFCF083B743}" presName="rootText" presStyleLbl="node3" presStyleIdx="2" presStyleCnt="3" custScaleX="134824" custScaleY="181437" custLinFactNeighborX="92850" custLinFactNeighborY="-33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129274B-929A-4139-AEDF-E7C3CDC6CBFB}" type="pres">
      <dgm:prSet presAssocID="{41E281CB-A50B-4EEB-A37E-3BFCF083B743}" presName="rootConnector" presStyleLbl="node3" presStyleIdx="2" presStyleCnt="3"/>
      <dgm:spPr/>
      <dgm:t>
        <a:bodyPr/>
        <a:lstStyle/>
        <a:p>
          <a:endParaRPr lang="es-MX"/>
        </a:p>
      </dgm:t>
    </dgm:pt>
    <dgm:pt modelId="{0EB6CFC0-C85E-4952-8041-873903A78D86}" type="pres">
      <dgm:prSet presAssocID="{41E281CB-A50B-4EEB-A37E-3BFCF083B743}" presName="hierChild4" presStyleCnt="0"/>
      <dgm:spPr/>
      <dgm:t>
        <a:bodyPr/>
        <a:lstStyle/>
        <a:p>
          <a:endParaRPr lang="es-MX"/>
        </a:p>
      </dgm:t>
    </dgm:pt>
    <dgm:pt modelId="{46275929-E025-442E-909E-BF6B103A5505}" type="pres">
      <dgm:prSet presAssocID="{41E281CB-A50B-4EEB-A37E-3BFCF083B743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2" presStyleCnt="6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0" presStyleCnt="4" custLinFactX="62992" custLinFactY="100000" custLinFactNeighborX="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0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3" presStyleCnt="6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1" presStyleCnt="4" custLinFactX="-58660" custLinFactY="100000" custLinFactNeighborX="-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1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D37B0960-F40A-4B3E-8B9A-7932A72E95A5}" type="pres">
      <dgm:prSet presAssocID="{8DB34E5F-CA7B-48AD-A149-6E42A2F4DACF}" presName="Name111" presStyleLbl="parChTrans1D2" presStyleIdx="4" presStyleCnt="6"/>
      <dgm:spPr/>
      <dgm:t>
        <a:bodyPr/>
        <a:lstStyle/>
        <a:p>
          <a:endParaRPr lang="es-MX"/>
        </a:p>
      </dgm:t>
    </dgm:pt>
    <dgm:pt modelId="{7772A75C-78A7-4900-AC7F-3E10F3678AC0}" type="pres">
      <dgm:prSet presAssocID="{D04372B3-8D0A-415D-AC92-AB9CE54C39B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DD3F81F-957C-4CAE-A45F-50E80F5A2A52}" type="pres">
      <dgm:prSet presAssocID="{D04372B3-8D0A-415D-AC92-AB9CE54C39B9}" presName="rootComposite3" presStyleCnt="0"/>
      <dgm:spPr/>
      <dgm:t>
        <a:bodyPr/>
        <a:lstStyle/>
        <a:p>
          <a:endParaRPr lang="es-MX"/>
        </a:p>
      </dgm:t>
    </dgm:pt>
    <dgm:pt modelId="{B1BAE9FF-63B1-4DC7-86F5-D19F98DA44A6}" type="pres">
      <dgm:prSet presAssocID="{D04372B3-8D0A-415D-AC92-AB9CE54C39B9}" presName="rootText3" presStyleLbl="asst1" presStyleIdx="2" presStyleCnt="4" custLinFactX="27724" custLinFactNeighborX="100000" custLinFactNeighborY="-688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504A5ED-D48B-442A-8EEC-A5C94453F803}" type="pres">
      <dgm:prSet presAssocID="{D04372B3-8D0A-415D-AC92-AB9CE54C39B9}" presName="rootConnector3" presStyleLbl="asst1" presStyleIdx="2" presStyleCnt="4"/>
      <dgm:spPr/>
      <dgm:t>
        <a:bodyPr/>
        <a:lstStyle/>
        <a:p>
          <a:endParaRPr lang="es-MX"/>
        </a:p>
      </dgm:t>
    </dgm:pt>
    <dgm:pt modelId="{DFFA874D-F017-4646-8928-90182DBC47C8}" type="pres">
      <dgm:prSet presAssocID="{D04372B3-8D0A-415D-AC92-AB9CE54C39B9}" presName="hierChild6" presStyleCnt="0"/>
      <dgm:spPr/>
      <dgm:t>
        <a:bodyPr/>
        <a:lstStyle/>
        <a:p>
          <a:endParaRPr lang="es-MX"/>
        </a:p>
      </dgm:t>
    </dgm:pt>
    <dgm:pt modelId="{D1881490-C7F4-4646-B38C-B37D445418C9}" type="pres">
      <dgm:prSet presAssocID="{D04372B3-8D0A-415D-AC92-AB9CE54C39B9}" presName="hierChild7" presStyleCnt="0"/>
      <dgm:spPr/>
      <dgm:t>
        <a:bodyPr/>
        <a:lstStyle/>
        <a:p>
          <a:endParaRPr lang="es-MX"/>
        </a:p>
      </dgm:t>
    </dgm:pt>
    <dgm:pt modelId="{D61859BD-AE24-4F32-881D-6CB438F70DCF}" type="pres">
      <dgm:prSet presAssocID="{40C52260-6CBE-45B0-AE87-4915850294E4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4CA7EAE6-50BC-4B7F-889E-55105F8CAEB5}" type="pres">
      <dgm:prSet presAssocID="{AAC8EE06-29A8-4BEB-B92B-9306F5B25F6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8BE0588-6D16-48C1-AA9E-4F496D3839FB}" type="pres">
      <dgm:prSet presAssocID="{AAC8EE06-29A8-4BEB-B92B-9306F5B25F60}" presName="rootComposite3" presStyleCnt="0"/>
      <dgm:spPr/>
      <dgm:t>
        <a:bodyPr/>
        <a:lstStyle/>
        <a:p>
          <a:endParaRPr lang="es-MX"/>
        </a:p>
      </dgm:t>
    </dgm:pt>
    <dgm:pt modelId="{E0696ACB-E618-4216-B3FB-DDB5308538B0}" type="pres">
      <dgm:prSet presAssocID="{AAC8EE06-29A8-4BEB-B92B-9306F5B25F60}" presName="rootText3" presStyleLbl="asst1" presStyleIdx="3" presStyleCnt="4" custScaleY="101312" custLinFactX="-27553" custLinFactNeighborX="-100000" custLinFactNeighborY="-6886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398DB9-B856-4E1A-A329-FEF4176FDEE9}" type="pres">
      <dgm:prSet presAssocID="{AAC8EE06-29A8-4BEB-B92B-9306F5B25F60}" presName="rootConnector3" presStyleLbl="asst1" presStyleIdx="3" presStyleCnt="4"/>
      <dgm:spPr/>
      <dgm:t>
        <a:bodyPr/>
        <a:lstStyle/>
        <a:p>
          <a:endParaRPr lang="es-MX"/>
        </a:p>
      </dgm:t>
    </dgm:pt>
    <dgm:pt modelId="{C0394B54-FBA2-4239-BBAD-DCDF12FBBE84}" type="pres">
      <dgm:prSet presAssocID="{AAC8EE06-29A8-4BEB-B92B-9306F5B25F60}" presName="hierChild6" presStyleCnt="0"/>
      <dgm:spPr/>
      <dgm:t>
        <a:bodyPr/>
        <a:lstStyle/>
        <a:p>
          <a:endParaRPr lang="es-MX"/>
        </a:p>
      </dgm:t>
    </dgm:pt>
    <dgm:pt modelId="{D8740876-88BD-43B3-AF11-4FA62395A99E}" type="pres">
      <dgm:prSet presAssocID="{AAC8EE06-29A8-4BEB-B92B-9306F5B25F60}" presName="hierChild7" presStyleCnt="0"/>
      <dgm:spPr/>
      <dgm:t>
        <a:bodyPr/>
        <a:lstStyle/>
        <a:p>
          <a:endParaRPr lang="es-MX"/>
        </a:p>
      </dgm:t>
    </dgm:pt>
  </dgm:ptLst>
  <dgm:cxnLst>
    <dgm:cxn modelId="{1A63665C-C737-402F-9C54-3B55A48DEEBC}" srcId="{00FCB7F1-EA49-4083-8188-D5172B827B2E}" destId="{41E281CB-A50B-4EEB-A37E-3BFCF083B743}" srcOrd="0" destOrd="0" parTransId="{B274AC99-AAE1-47CC-9E6F-E2A3A06481B5}" sibTransId="{E22F8ABC-2FC1-4E6E-8A9D-562C721E3F9E}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ACCB86A7-2393-4367-961E-48DE1588CA43}" srcId="{00205598-CF88-4398-AAA6-0465E914DA04}" destId="{4187EFB3-ACA4-43DC-8ECE-1EB74E3E7128}" srcOrd="0" destOrd="0" parTransId="{67CB4759-D1F3-4D27-BE1D-919FD5C9FA67}" sibTransId="{5B4FE864-5F66-444A-8776-ABF1CE3A373F}"/>
    <dgm:cxn modelId="{DFDCDCAF-021D-45DB-B0D0-4D14CACDBFB2}" type="presOf" srcId="{64D253B4-DB0D-419D-BA62-A033BC6FA21A}" destId="{AD7134A0-EBA2-4A47-BFB8-C2ED3643B2F5}" srcOrd="1" destOrd="0" presId="urn:microsoft.com/office/officeart/2005/8/layout/orgChart1"/>
    <dgm:cxn modelId="{07DF94F5-B783-4436-B431-8D92BC89F3B0}" type="presOf" srcId="{00205598-CF88-4398-AAA6-0465E914DA04}" destId="{C6370CF3-48C7-4FA2-A712-4D398184C4B1}" srcOrd="0" destOrd="0" presId="urn:microsoft.com/office/officeart/2005/8/layout/orgChart1"/>
    <dgm:cxn modelId="{D4A1B2E1-23E3-43C7-9076-EC7686C22797}" type="presOf" srcId="{00FCB7F1-EA49-4083-8188-D5172B827B2E}" destId="{6BA75B72-1FBD-4521-9515-F2A6E5479C56}" srcOrd="0" destOrd="0" presId="urn:microsoft.com/office/officeart/2005/8/layout/orgChart1"/>
    <dgm:cxn modelId="{83648F2F-2FAE-4784-BC7D-9280B598E975}" type="presOf" srcId="{64D253B4-DB0D-419D-BA62-A033BC6FA21A}" destId="{83CDD99B-74ED-4E4E-84D5-9A9195B92B6F}" srcOrd="0" destOrd="0" presId="urn:microsoft.com/office/officeart/2005/8/layout/orgChart1"/>
    <dgm:cxn modelId="{DAF84C92-B939-49EF-8ADB-51B1D7FF9D2E}" type="presOf" srcId="{D04372B3-8D0A-415D-AC92-AB9CE54C39B9}" destId="{F504A5ED-D48B-442A-8EEC-A5C94453F803}" srcOrd="1" destOrd="0" presId="urn:microsoft.com/office/officeart/2005/8/layout/orgChart1"/>
    <dgm:cxn modelId="{F1DE056D-CBE2-4E5B-B33E-A0062C2A65CD}" type="presOf" srcId="{4187EFB3-ACA4-43DC-8ECE-1EB74E3E7128}" destId="{37210C51-778F-4887-AF87-BDC867F04BE9}" srcOrd="1" destOrd="0" presId="urn:microsoft.com/office/officeart/2005/8/layout/orgChart1"/>
    <dgm:cxn modelId="{413924AC-8013-45FC-BC8B-ED5A9AA6EA4C}" type="presOf" srcId="{8DB34E5F-CA7B-48AD-A149-6E42A2F4DACF}" destId="{D37B0960-F40A-4B3E-8B9A-7932A72E95A5}" srcOrd="0" destOrd="0" presId="urn:microsoft.com/office/officeart/2005/8/layout/orgChart1"/>
    <dgm:cxn modelId="{E5F0EFE2-3315-4846-801D-25BA6758485A}" srcId="{A751D4D1-AD72-4B08-8090-283EDEF72569}" destId="{AAC8EE06-29A8-4BEB-B92B-9306F5B25F60}" srcOrd="5" destOrd="0" parTransId="{40C52260-6CBE-45B0-AE87-4915850294E4}" sibTransId="{02C16FF9-DF71-4F8B-9F7B-064EBF558150}"/>
    <dgm:cxn modelId="{B4C3721A-FA89-4E0E-9957-ED7E98F52E05}" type="presOf" srcId="{AAC8EE06-29A8-4BEB-B92B-9306F5B25F60}" destId="{0C398DB9-B856-4E1A-A329-FEF4176FDEE9}" srcOrd="1" destOrd="0" presId="urn:microsoft.com/office/officeart/2005/8/layout/orgChart1"/>
    <dgm:cxn modelId="{C13D9683-ED62-4966-95CC-805C5DC2A6D9}" type="presOf" srcId="{1E2FAD0C-B48E-4D14-8B59-56E35A4D50A9}" destId="{9CC76FA9-501A-48B7-BE9D-319EAC8FE3B7}" srcOrd="0" destOrd="0" presId="urn:microsoft.com/office/officeart/2005/8/layout/orgChart1"/>
    <dgm:cxn modelId="{873A47E6-4B38-4D7E-B469-A4EF1CD31A42}" type="presOf" srcId="{41E281CB-A50B-4EEB-A37E-3BFCF083B743}" destId="{2129274B-929A-4139-AEDF-E7C3CDC6CBFB}" srcOrd="1" destOrd="0" presId="urn:microsoft.com/office/officeart/2005/8/layout/orgChart1"/>
    <dgm:cxn modelId="{72DE7ECA-08F8-4E64-9D47-F5531CE2425C}" type="presOf" srcId="{B274AC99-AAE1-47CC-9E6F-E2A3A06481B5}" destId="{9956BDF6-8D3B-4FB0-BC2D-DB87DDB752B2}" srcOrd="0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1DEF2CCE-732F-4499-BB09-CE1A54F94C19}" srcId="{A751D4D1-AD72-4B08-8090-283EDEF72569}" destId="{D04372B3-8D0A-415D-AC92-AB9CE54C39B9}" srcOrd="4" destOrd="0" parTransId="{8DB34E5F-CA7B-48AD-A149-6E42A2F4DACF}" sibTransId="{D428665C-2106-42DE-AB7A-DDC723AA1811}"/>
    <dgm:cxn modelId="{FB1B3191-1F3F-46EB-84C3-7849BE566B5A}" type="presOf" srcId="{77B9B933-C413-4C2A-8C15-D5B1564686E6}" destId="{97E0E708-2D08-42A0-8DAD-4D45258ECCA7}" srcOrd="1" destOrd="0" presId="urn:microsoft.com/office/officeart/2005/8/layout/orgChart1"/>
    <dgm:cxn modelId="{CA36461A-AD2C-4197-9172-C966289DEA12}" type="presOf" srcId="{77B9B933-C413-4C2A-8C15-D5B1564686E6}" destId="{E4536DAA-0957-4640-A743-2E181A275BEA}" srcOrd="0" destOrd="0" presId="urn:microsoft.com/office/officeart/2005/8/layout/orgChart1"/>
    <dgm:cxn modelId="{679ABF3C-CC66-4083-82A3-F6673CF058AC}" type="presOf" srcId="{00FCB7F1-EA49-4083-8188-D5172B827B2E}" destId="{6DD334A2-A074-4C1E-BD89-4D70C1C2BC28}" srcOrd="1" destOrd="0" presId="urn:microsoft.com/office/officeart/2005/8/layout/orgChart1"/>
    <dgm:cxn modelId="{7B24EDB4-3698-469B-B482-2DC8660E06C4}" type="presOf" srcId="{D1F9DC8E-78C0-4037-83EB-F8AF1B7B9490}" destId="{55D0DA9B-B807-42DE-87B8-BA049B76D64A}" srcOrd="0" destOrd="0" presId="urn:microsoft.com/office/officeart/2005/8/layout/orgChart1"/>
    <dgm:cxn modelId="{5A48C66F-F15F-4439-B524-0A1906C5CD5E}" type="presOf" srcId="{AAC8EE06-29A8-4BEB-B92B-9306F5B25F60}" destId="{E0696ACB-E618-4216-B3FB-DDB5308538B0}" srcOrd="0" destOrd="0" presId="urn:microsoft.com/office/officeart/2005/8/layout/orgChart1"/>
    <dgm:cxn modelId="{63A19188-6FAF-4770-8D0A-3DD8E7C6AF6B}" type="presOf" srcId="{D43E59DF-AF5E-4317-8F03-4E52D2288BBF}" destId="{FA9843D5-AA4E-4A30-A0F1-608C16FEEE26}" srcOrd="0" destOrd="0" presId="urn:microsoft.com/office/officeart/2005/8/layout/orgChart1"/>
    <dgm:cxn modelId="{381604F4-562D-490D-A28E-5A80E28CC858}" srcId="{A751D4D1-AD72-4B08-8090-283EDEF72569}" destId="{64D253B4-DB0D-419D-BA62-A033BC6FA21A}" srcOrd="2" destOrd="0" parTransId="{ACB6D203-D087-490D-8733-3859101FAAAD}" sibTransId="{8D3528BF-4194-43BE-AA0E-70B0D9CD82B9}"/>
    <dgm:cxn modelId="{F2F26394-4A8A-4399-87B6-072BA67C8920}" type="presOf" srcId="{A751D4D1-AD72-4B08-8090-283EDEF72569}" destId="{CC6C263F-8F2F-4C62-81B4-190B89884384}" srcOrd="1" destOrd="0" presId="urn:microsoft.com/office/officeart/2005/8/layout/orgChart1"/>
    <dgm:cxn modelId="{B8768144-12BB-4D12-B021-95868C2AA412}" type="presOf" srcId="{9A7381F0-700B-4A12-98A5-3B678FC53EC7}" destId="{2425BEC6-DDBF-4C2C-ACB1-8B2093BA0931}" srcOrd="0" destOrd="0" presId="urn:microsoft.com/office/officeart/2005/8/layout/orgChart1"/>
    <dgm:cxn modelId="{B73B7339-F5EF-4773-A498-43734789C23D}" type="presOf" srcId="{72777482-7D5D-44E5-AD0F-175558035C5E}" destId="{D48EA53B-085F-4BC8-9539-1BCFD3D05273}" srcOrd="0" destOrd="0" presId="urn:microsoft.com/office/officeart/2005/8/layout/orgChart1"/>
    <dgm:cxn modelId="{0E0E8094-F265-4095-85E9-698225339DC6}" type="presOf" srcId="{D04372B3-8D0A-415D-AC92-AB9CE54C39B9}" destId="{B1BAE9FF-63B1-4DC7-86F5-D19F98DA44A6}" srcOrd="0" destOrd="0" presId="urn:microsoft.com/office/officeart/2005/8/layout/orgChart1"/>
    <dgm:cxn modelId="{F634AAFC-5C84-46C1-AA52-CC36406ACE1C}" type="presOf" srcId="{40C52260-6CBE-45B0-AE87-4915850294E4}" destId="{D61859BD-AE24-4F32-881D-6CB438F70DCF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C5060362-608A-4758-BCBB-1535B6D01D25}" srcId="{A751D4D1-AD72-4B08-8090-283EDEF72569}" destId="{77B9B933-C413-4C2A-8C15-D5B1564686E6}" srcOrd="3" destOrd="0" parTransId="{72777482-7D5D-44E5-AD0F-175558035C5E}" sibTransId="{D0281EEB-8C9C-4D68-9662-947D83F3522B}"/>
    <dgm:cxn modelId="{73DA420D-A928-45A8-9AD4-0DCB3C7F77E6}" type="presOf" srcId="{D7A7BC5A-3CF9-4149-B563-912FCA8C93F9}" destId="{57347640-B22F-4285-87AD-EC911E7649D5}" srcOrd="0" destOrd="0" presId="urn:microsoft.com/office/officeart/2005/8/layout/orgChart1"/>
    <dgm:cxn modelId="{D86273AD-9BEF-492C-9337-F6EF0FD51A9F}" type="presOf" srcId="{67CB4759-D1F3-4D27-BE1D-919FD5C9FA67}" destId="{951D2A91-2A4F-495F-9D6E-8BEAD92A1647}" srcOrd="0" destOrd="0" presId="urn:microsoft.com/office/officeart/2005/8/layout/orgChart1"/>
    <dgm:cxn modelId="{A4E7509E-261C-4301-8204-C4B45828EDFB}" type="presOf" srcId="{41E281CB-A50B-4EEB-A37E-3BFCF083B743}" destId="{E9E257FE-469C-4A7C-977F-893F79C63D6C}" srcOrd="0" destOrd="0" presId="urn:microsoft.com/office/officeart/2005/8/layout/orgChart1"/>
    <dgm:cxn modelId="{F136FA19-346D-4463-B539-E825A25B37EB}" type="presOf" srcId="{00205598-CF88-4398-AAA6-0465E914DA04}" destId="{EAD81642-3451-4365-8914-8A97BEB72E5B}" srcOrd="1" destOrd="0" presId="urn:microsoft.com/office/officeart/2005/8/layout/orgChart1"/>
    <dgm:cxn modelId="{BDE19E1F-2EAC-4020-86C8-C7CCD6A53503}" type="presOf" srcId="{D1F9DC8E-78C0-4037-83EB-F8AF1B7B9490}" destId="{4A38378F-807B-4533-ACEE-38E4C474F516}" srcOrd="1" destOrd="0" presId="urn:microsoft.com/office/officeart/2005/8/layout/orgChart1"/>
    <dgm:cxn modelId="{20556929-5659-4AC3-B882-EB549ECDC509}" type="presOf" srcId="{ACB6D203-D087-490D-8733-3859101FAAAD}" destId="{C4A9F4E4-05AD-4F64-AE01-5FE024B2B45C}" srcOrd="0" destOrd="0" presId="urn:microsoft.com/office/officeart/2005/8/layout/orgChart1"/>
    <dgm:cxn modelId="{274F88A3-D172-4759-8172-7F094A95093B}" type="presOf" srcId="{4187EFB3-ACA4-43DC-8ECE-1EB74E3E7128}" destId="{B4D17E0A-2C08-43E2-B07A-19F32D5CE962}" srcOrd="0" destOrd="0" presId="urn:microsoft.com/office/officeart/2005/8/layout/orgChart1"/>
    <dgm:cxn modelId="{5E92C23E-7170-4B37-A307-E178F99CEA22}" srcId="{00205598-CF88-4398-AAA6-0465E914DA04}" destId="{D1F9DC8E-78C0-4037-83EB-F8AF1B7B9490}" srcOrd="1" destOrd="0" parTransId="{D7A7BC5A-3CF9-4149-B563-912FCA8C93F9}" sibTransId="{50A34D16-1FB9-4E90-ABFE-7E8BEB0E3724}"/>
    <dgm:cxn modelId="{B10F3997-3E9F-4117-BF0C-F9B498555529}" type="presOf" srcId="{A751D4D1-AD72-4B08-8090-283EDEF72569}" destId="{59B2E976-902E-466C-BCBB-F68D232258A1}" srcOrd="0" destOrd="0" presId="urn:microsoft.com/office/officeart/2005/8/layout/orgChart1"/>
    <dgm:cxn modelId="{C7CEE5E6-006A-47AB-BF32-E5B346E87F3F}" type="presParOf" srcId="{FA9843D5-AA4E-4A30-A0F1-608C16FEEE26}" destId="{E37DE94F-383C-4587-848C-9AE98EFE7DDB}" srcOrd="0" destOrd="0" presId="urn:microsoft.com/office/officeart/2005/8/layout/orgChart1"/>
    <dgm:cxn modelId="{6A1A69C3-219D-4537-B709-FCB0CE5F669B}" type="presParOf" srcId="{E37DE94F-383C-4587-848C-9AE98EFE7DDB}" destId="{07779FE6-5D94-4B6A-81E4-5687CA738055}" srcOrd="0" destOrd="0" presId="urn:microsoft.com/office/officeart/2005/8/layout/orgChart1"/>
    <dgm:cxn modelId="{5927F022-FAFF-4F31-B549-4EE6D9187C1D}" type="presParOf" srcId="{07779FE6-5D94-4B6A-81E4-5687CA738055}" destId="{59B2E976-902E-466C-BCBB-F68D232258A1}" srcOrd="0" destOrd="0" presId="urn:microsoft.com/office/officeart/2005/8/layout/orgChart1"/>
    <dgm:cxn modelId="{C381B5F9-E5A9-4592-80E8-E99AC70702C4}" type="presParOf" srcId="{07779FE6-5D94-4B6A-81E4-5687CA738055}" destId="{CC6C263F-8F2F-4C62-81B4-190B89884384}" srcOrd="1" destOrd="0" presId="urn:microsoft.com/office/officeart/2005/8/layout/orgChart1"/>
    <dgm:cxn modelId="{148529F0-7903-41A6-9679-19414214586F}" type="presParOf" srcId="{E37DE94F-383C-4587-848C-9AE98EFE7DDB}" destId="{A14C2085-ED09-42AF-A41F-3393ACB9376B}" srcOrd="1" destOrd="0" presId="urn:microsoft.com/office/officeart/2005/8/layout/orgChart1"/>
    <dgm:cxn modelId="{6BDAC7C9-61D5-4A9D-AA36-314C2B2CAACB}" type="presParOf" srcId="{A14C2085-ED09-42AF-A41F-3393ACB9376B}" destId="{9CC76FA9-501A-48B7-BE9D-319EAC8FE3B7}" srcOrd="0" destOrd="0" presId="urn:microsoft.com/office/officeart/2005/8/layout/orgChart1"/>
    <dgm:cxn modelId="{837518F4-1221-414F-BEF0-73497D6AB49A}" type="presParOf" srcId="{A14C2085-ED09-42AF-A41F-3393ACB9376B}" destId="{721DC565-6BF2-492A-AE30-CEBBBA82F871}" srcOrd="1" destOrd="0" presId="urn:microsoft.com/office/officeart/2005/8/layout/orgChart1"/>
    <dgm:cxn modelId="{03100D1A-75BD-4E43-BD67-2010A437631D}" type="presParOf" srcId="{721DC565-6BF2-492A-AE30-CEBBBA82F871}" destId="{F96AEA5D-9974-4733-B152-04E187775DEB}" srcOrd="0" destOrd="0" presId="urn:microsoft.com/office/officeart/2005/8/layout/orgChart1"/>
    <dgm:cxn modelId="{ACC3032E-3CBD-457E-8571-0969FBC9D903}" type="presParOf" srcId="{F96AEA5D-9974-4733-B152-04E187775DEB}" destId="{C6370CF3-48C7-4FA2-A712-4D398184C4B1}" srcOrd="0" destOrd="0" presId="urn:microsoft.com/office/officeart/2005/8/layout/orgChart1"/>
    <dgm:cxn modelId="{58B176FB-7B48-43C3-B420-8F4EC74DE552}" type="presParOf" srcId="{F96AEA5D-9974-4733-B152-04E187775DEB}" destId="{EAD81642-3451-4365-8914-8A97BEB72E5B}" srcOrd="1" destOrd="0" presId="urn:microsoft.com/office/officeart/2005/8/layout/orgChart1"/>
    <dgm:cxn modelId="{26F095FC-2F23-4C1F-A05E-6B4B0E948541}" type="presParOf" srcId="{721DC565-6BF2-492A-AE30-CEBBBA82F871}" destId="{6D0D56F1-88AA-4F7D-BB1E-058D95E71D48}" srcOrd="1" destOrd="0" presId="urn:microsoft.com/office/officeart/2005/8/layout/orgChart1"/>
    <dgm:cxn modelId="{8804FBD2-52A7-4FCA-91F1-2B3A4F78F294}" type="presParOf" srcId="{6D0D56F1-88AA-4F7D-BB1E-058D95E71D48}" destId="{951D2A91-2A4F-495F-9D6E-8BEAD92A1647}" srcOrd="0" destOrd="0" presId="urn:microsoft.com/office/officeart/2005/8/layout/orgChart1"/>
    <dgm:cxn modelId="{24CF2285-B48C-4DAF-9590-B93A38F75FA8}" type="presParOf" srcId="{6D0D56F1-88AA-4F7D-BB1E-058D95E71D48}" destId="{8CBC4947-786A-4106-AB3B-19BCBEFBDCC0}" srcOrd="1" destOrd="0" presId="urn:microsoft.com/office/officeart/2005/8/layout/orgChart1"/>
    <dgm:cxn modelId="{FACF1DAE-B700-459C-A3DF-1360467954FA}" type="presParOf" srcId="{8CBC4947-786A-4106-AB3B-19BCBEFBDCC0}" destId="{7B635963-1B90-43A4-B77F-4FA308A7DB0A}" srcOrd="0" destOrd="0" presId="urn:microsoft.com/office/officeart/2005/8/layout/orgChart1"/>
    <dgm:cxn modelId="{92E52EFE-93BC-4ECA-829A-622F9F57C6F9}" type="presParOf" srcId="{7B635963-1B90-43A4-B77F-4FA308A7DB0A}" destId="{B4D17E0A-2C08-43E2-B07A-19F32D5CE962}" srcOrd="0" destOrd="0" presId="urn:microsoft.com/office/officeart/2005/8/layout/orgChart1"/>
    <dgm:cxn modelId="{B37163CE-4EC4-4682-82EE-D82CAC871263}" type="presParOf" srcId="{7B635963-1B90-43A4-B77F-4FA308A7DB0A}" destId="{37210C51-778F-4887-AF87-BDC867F04BE9}" srcOrd="1" destOrd="0" presId="urn:microsoft.com/office/officeart/2005/8/layout/orgChart1"/>
    <dgm:cxn modelId="{4B28E4A4-F2DB-4459-B1BD-05A76DE50216}" type="presParOf" srcId="{8CBC4947-786A-4106-AB3B-19BCBEFBDCC0}" destId="{04BBD079-94FC-4DA2-9CBD-131C9A1D7AE0}" srcOrd="1" destOrd="0" presId="urn:microsoft.com/office/officeart/2005/8/layout/orgChart1"/>
    <dgm:cxn modelId="{5C454047-B4CA-4D8B-933A-C2A25CBDFBB3}" type="presParOf" srcId="{8CBC4947-786A-4106-AB3B-19BCBEFBDCC0}" destId="{E6D7BC4F-9FA2-494B-B363-FC009680188F}" srcOrd="2" destOrd="0" presId="urn:microsoft.com/office/officeart/2005/8/layout/orgChart1"/>
    <dgm:cxn modelId="{08C3C345-D720-4446-85EA-351BEEFFE6D7}" type="presParOf" srcId="{6D0D56F1-88AA-4F7D-BB1E-058D95E71D48}" destId="{57347640-B22F-4285-87AD-EC911E7649D5}" srcOrd="2" destOrd="0" presId="urn:microsoft.com/office/officeart/2005/8/layout/orgChart1"/>
    <dgm:cxn modelId="{43C26E4E-1C8E-459E-A6DA-4144CBFA0A94}" type="presParOf" srcId="{6D0D56F1-88AA-4F7D-BB1E-058D95E71D48}" destId="{541F93CB-D3D8-41E2-9E27-49E559345941}" srcOrd="3" destOrd="0" presId="urn:microsoft.com/office/officeart/2005/8/layout/orgChart1"/>
    <dgm:cxn modelId="{D5BB5A97-FB6D-4803-BA64-77BCF0B82D0C}" type="presParOf" srcId="{541F93CB-D3D8-41E2-9E27-49E559345941}" destId="{E4602983-D6F1-456E-B090-E9A7478E37A9}" srcOrd="0" destOrd="0" presId="urn:microsoft.com/office/officeart/2005/8/layout/orgChart1"/>
    <dgm:cxn modelId="{52035628-BBF6-47E6-B135-516A1B1B8560}" type="presParOf" srcId="{E4602983-D6F1-456E-B090-E9A7478E37A9}" destId="{55D0DA9B-B807-42DE-87B8-BA049B76D64A}" srcOrd="0" destOrd="0" presId="urn:microsoft.com/office/officeart/2005/8/layout/orgChart1"/>
    <dgm:cxn modelId="{26513355-0624-42D8-AADB-B7F921A5E31B}" type="presParOf" srcId="{E4602983-D6F1-456E-B090-E9A7478E37A9}" destId="{4A38378F-807B-4533-ACEE-38E4C474F516}" srcOrd="1" destOrd="0" presId="urn:microsoft.com/office/officeart/2005/8/layout/orgChart1"/>
    <dgm:cxn modelId="{E4B2A211-2794-46C8-BAA2-2DBB9D9157F8}" type="presParOf" srcId="{541F93CB-D3D8-41E2-9E27-49E559345941}" destId="{EA0DE73D-BA7F-4368-91EF-F15C0A3CD65C}" srcOrd="1" destOrd="0" presId="urn:microsoft.com/office/officeart/2005/8/layout/orgChart1"/>
    <dgm:cxn modelId="{ACB69747-A731-48C7-A6F4-EFF8493EF7D2}" type="presParOf" srcId="{541F93CB-D3D8-41E2-9E27-49E559345941}" destId="{2A9CB59E-573E-4F93-9888-F55396504406}" srcOrd="2" destOrd="0" presId="urn:microsoft.com/office/officeart/2005/8/layout/orgChart1"/>
    <dgm:cxn modelId="{6BE9F590-DCE4-482C-9ACF-F51B72E5EA4D}" type="presParOf" srcId="{721DC565-6BF2-492A-AE30-CEBBBA82F871}" destId="{C3C4721D-F275-41A8-8044-4C1C29A77A21}" srcOrd="2" destOrd="0" presId="urn:microsoft.com/office/officeart/2005/8/layout/orgChart1"/>
    <dgm:cxn modelId="{BCC47507-A998-4848-97CC-686053D6A675}" type="presParOf" srcId="{A14C2085-ED09-42AF-A41F-3393ACB9376B}" destId="{2425BEC6-DDBF-4C2C-ACB1-8B2093BA0931}" srcOrd="2" destOrd="0" presId="urn:microsoft.com/office/officeart/2005/8/layout/orgChart1"/>
    <dgm:cxn modelId="{7CC6C323-1AFC-470A-B342-4E1157F900F7}" type="presParOf" srcId="{A14C2085-ED09-42AF-A41F-3393ACB9376B}" destId="{57E9755B-C7D3-4A36-9E30-4FE457A804E6}" srcOrd="3" destOrd="0" presId="urn:microsoft.com/office/officeart/2005/8/layout/orgChart1"/>
    <dgm:cxn modelId="{C8B3E097-AE73-42C4-8363-C5793FA332D6}" type="presParOf" srcId="{57E9755B-C7D3-4A36-9E30-4FE457A804E6}" destId="{48C7ADE6-5D21-44C5-A979-25CB0D28F67D}" srcOrd="0" destOrd="0" presId="urn:microsoft.com/office/officeart/2005/8/layout/orgChart1"/>
    <dgm:cxn modelId="{77FF3BA5-AA40-4557-B72C-0BE077ED7723}" type="presParOf" srcId="{48C7ADE6-5D21-44C5-A979-25CB0D28F67D}" destId="{6BA75B72-1FBD-4521-9515-F2A6E5479C56}" srcOrd="0" destOrd="0" presId="urn:microsoft.com/office/officeart/2005/8/layout/orgChart1"/>
    <dgm:cxn modelId="{1C146753-2CF1-4317-ACD8-1D6E58F4E5B0}" type="presParOf" srcId="{48C7ADE6-5D21-44C5-A979-25CB0D28F67D}" destId="{6DD334A2-A074-4C1E-BD89-4D70C1C2BC28}" srcOrd="1" destOrd="0" presId="urn:microsoft.com/office/officeart/2005/8/layout/orgChart1"/>
    <dgm:cxn modelId="{33E543EE-9D07-433A-9591-6A3D0B9FC79A}" type="presParOf" srcId="{57E9755B-C7D3-4A36-9E30-4FE457A804E6}" destId="{B374E970-401D-43D2-B594-B9A3D21B8F95}" srcOrd="1" destOrd="0" presId="urn:microsoft.com/office/officeart/2005/8/layout/orgChart1"/>
    <dgm:cxn modelId="{15327E66-B40B-48DA-A105-ACABC254D82B}" type="presParOf" srcId="{B374E970-401D-43D2-B594-B9A3D21B8F95}" destId="{9956BDF6-8D3B-4FB0-BC2D-DB87DDB752B2}" srcOrd="0" destOrd="0" presId="urn:microsoft.com/office/officeart/2005/8/layout/orgChart1"/>
    <dgm:cxn modelId="{34EDCBDC-A5ED-426F-BFA9-0C322ACA3F6D}" type="presParOf" srcId="{B374E970-401D-43D2-B594-B9A3D21B8F95}" destId="{4E1FF3FA-4BE4-4F99-ABD8-C512514237F0}" srcOrd="1" destOrd="0" presId="urn:microsoft.com/office/officeart/2005/8/layout/orgChart1"/>
    <dgm:cxn modelId="{DFB6D80D-9111-4322-8A77-ACA1E805A644}" type="presParOf" srcId="{4E1FF3FA-4BE4-4F99-ABD8-C512514237F0}" destId="{2765528A-3F56-4857-8B32-F2720D2AA8E0}" srcOrd="0" destOrd="0" presId="urn:microsoft.com/office/officeart/2005/8/layout/orgChart1"/>
    <dgm:cxn modelId="{4587C707-0075-4123-870E-28387E9653C5}" type="presParOf" srcId="{2765528A-3F56-4857-8B32-F2720D2AA8E0}" destId="{E9E257FE-469C-4A7C-977F-893F79C63D6C}" srcOrd="0" destOrd="0" presId="urn:microsoft.com/office/officeart/2005/8/layout/orgChart1"/>
    <dgm:cxn modelId="{0684CC7F-67E5-437D-8825-6B7F1E473F59}" type="presParOf" srcId="{2765528A-3F56-4857-8B32-F2720D2AA8E0}" destId="{2129274B-929A-4139-AEDF-E7C3CDC6CBFB}" srcOrd="1" destOrd="0" presId="urn:microsoft.com/office/officeart/2005/8/layout/orgChart1"/>
    <dgm:cxn modelId="{5C3B35C9-5DC1-4681-9AF2-AF1E556DB724}" type="presParOf" srcId="{4E1FF3FA-4BE4-4F99-ABD8-C512514237F0}" destId="{0EB6CFC0-C85E-4952-8041-873903A78D86}" srcOrd="1" destOrd="0" presId="urn:microsoft.com/office/officeart/2005/8/layout/orgChart1"/>
    <dgm:cxn modelId="{292CABD9-0BC9-40CD-9E6D-8E55FA94159F}" type="presParOf" srcId="{4E1FF3FA-4BE4-4F99-ABD8-C512514237F0}" destId="{46275929-E025-442E-909E-BF6B103A5505}" srcOrd="2" destOrd="0" presId="urn:microsoft.com/office/officeart/2005/8/layout/orgChart1"/>
    <dgm:cxn modelId="{D787922A-7F63-4F7E-B382-3BD7645A98F9}" type="presParOf" srcId="{57E9755B-C7D3-4A36-9E30-4FE457A804E6}" destId="{373ED7C7-F614-42C5-A82D-977A9DB613E7}" srcOrd="2" destOrd="0" presId="urn:microsoft.com/office/officeart/2005/8/layout/orgChart1"/>
    <dgm:cxn modelId="{8990485C-291F-4BE3-AED0-5E8C4601948A}" type="presParOf" srcId="{E37DE94F-383C-4587-848C-9AE98EFE7DDB}" destId="{4F8299DD-6704-4A3B-A04E-3F3CE60AD4BD}" srcOrd="2" destOrd="0" presId="urn:microsoft.com/office/officeart/2005/8/layout/orgChart1"/>
    <dgm:cxn modelId="{4B3C82CE-FC44-4334-A70F-F6EAFBB0ED1A}" type="presParOf" srcId="{4F8299DD-6704-4A3B-A04E-3F3CE60AD4BD}" destId="{C4A9F4E4-05AD-4F64-AE01-5FE024B2B45C}" srcOrd="0" destOrd="0" presId="urn:microsoft.com/office/officeart/2005/8/layout/orgChart1"/>
    <dgm:cxn modelId="{30CC324F-CDD9-46B9-A42D-3AD11AAA7BFD}" type="presParOf" srcId="{4F8299DD-6704-4A3B-A04E-3F3CE60AD4BD}" destId="{E65D0362-850A-48DC-9F13-043880468BD0}" srcOrd="1" destOrd="0" presId="urn:microsoft.com/office/officeart/2005/8/layout/orgChart1"/>
    <dgm:cxn modelId="{4D84EC30-4653-4E78-A734-D336FA3BEC53}" type="presParOf" srcId="{E65D0362-850A-48DC-9F13-043880468BD0}" destId="{6279333B-55C7-42DB-ACD0-6ADF60B9C515}" srcOrd="0" destOrd="0" presId="urn:microsoft.com/office/officeart/2005/8/layout/orgChart1"/>
    <dgm:cxn modelId="{A11D36E6-465F-4E44-BBCB-40A0935674AC}" type="presParOf" srcId="{6279333B-55C7-42DB-ACD0-6ADF60B9C515}" destId="{83CDD99B-74ED-4E4E-84D5-9A9195B92B6F}" srcOrd="0" destOrd="0" presId="urn:microsoft.com/office/officeart/2005/8/layout/orgChart1"/>
    <dgm:cxn modelId="{B58BC673-AB44-41D1-A9B2-7D962C6786B2}" type="presParOf" srcId="{6279333B-55C7-42DB-ACD0-6ADF60B9C515}" destId="{AD7134A0-EBA2-4A47-BFB8-C2ED3643B2F5}" srcOrd="1" destOrd="0" presId="urn:microsoft.com/office/officeart/2005/8/layout/orgChart1"/>
    <dgm:cxn modelId="{A3B1A993-9E48-4E18-8A49-5CB26889B547}" type="presParOf" srcId="{E65D0362-850A-48DC-9F13-043880468BD0}" destId="{4CFDBC26-7A8D-4D6F-848F-FDEE63303DA0}" srcOrd="1" destOrd="0" presId="urn:microsoft.com/office/officeart/2005/8/layout/orgChart1"/>
    <dgm:cxn modelId="{82697BEB-755F-4E12-8F85-7A27612F8565}" type="presParOf" srcId="{E65D0362-850A-48DC-9F13-043880468BD0}" destId="{55513F64-2A77-4D07-BDA4-E2CDA6B61666}" srcOrd="2" destOrd="0" presId="urn:microsoft.com/office/officeart/2005/8/layout/orgChart1"/>
    <dgm:cxn modelId="{873805F3-49AE-4F20-A059-D8AA73DA8D09}" type="presParOf" srcId="{4F8299DD-6704-4A3B-A04E-3F3CE60AD4BD}" destId="{D48EA53B-085F-4BC8-9539-1BCFD3D05273}" srcOrd="2" destOrd="0" presId="urn:microsoft.com/office/officeart/2005/8/layout/orgChart1"/>
    <dgm:cxn modelId="{0F37C7F6-060E-4FBB-B1E7-4FDFB7DAA597}" type="presParOf" srcId="{4F8299DD-6704-4A3B-A04E-3F3CE60AD4BD}" destId="{822E1D57-286E-4668-8AFB-990BBDCBC019}" srcOrd="3" destOrd="0" presId="urn:microsoft.com/office/officeart/2005/8/layout/orgChart1"/>
    <dgm:cxn modelId="{5E4184E1-B4B6-4C63-AE97-DA80AEC90483}" type="presParOf" srcId="{822E1D57-286E-4668-8AFB-990BBDCBC019}" destId="{B6DBEF7E-76C8-4AB0-9973-C2A6EF36D8D9}" srcOrd="0" destOrd="0" presId="urn:microsoft.com/office/officeart/2005/8/layout/orgChart1"/>
    <dgm:cxn modelId="{500BD5E5-0A57-4CAD-8B88-E63AB0196D51}" type="presParOf" srcId="{B6DBEF7E-76C8-4AB0-9973-C2A6EF36D8D9}" destId="{E4536DAA-0957-4640-A743-2E181A275BEA}" srcOrd="0" destOrd="0" presId="urn:microsoft.com/office/officeart/2005/8/layout/orgChart1"/>
    <dgm:cxn modelId="{9E8F3149-D1F6-4238-863F-0467B5434EE9}" type="presParOf" srcId="{B6DBEF7E-76C8-4AB0-9973-C2A6EF36D8D9}" destId="{97E0E708-2D08-42A0-8DAD-4D45258ECCA7}" srcOrd="1" destOrd="0" presId="urn:microsoft.com/office/officeart/2005/8/layout/orgChart1"/>
    <dgm:cxn modelId="{BE837230-C2B3-42E1-85DA-554BA00F4C69}" type="presParOf" srcId="{822E1D57-286E-4668-8AFB-990BBDCBC019}" destId="{5DDF6BDD-8FF4-4E9D-AB4B-F9AD36053342}" srcOrd="1" destOrd="0" presId="urn:microsoft.com/office/officeart/2005/8/layout/orgChart1"/>
    <dgm:cxn modelId="{DB1D240B-BBF4-4B74-95C7-5D0E6C0C34F4}" type="presParOf" srcId="{822E1D57-286E-4668-8AFB-990BBDCBC019}" destId="{5D953A4E-7BCE-4356-B7C3-6A9C6E12E10C}" srcOrd="2" destOrd="0" presId="urn:microsoft.com/office/officeart/2005/8/layout/orgChart1"/>
    <dgm:cxn modelId="{B8109F44-F53E-47CE-8963-FFB5192F8A79}" type="presParOf" srcId="{4F8299DD-6704-4A3B-A04E-3F3CE60AD4BD}" destId="{D37B0960-F40A-4B3E-8B9A-7932A72E95A5}" srcOrd="4" destOrd="0" presId="urn:microsoft.com/office/officeart/2005/8/layout/orgChart1"/>
    <dgm:cxn modelId="{FABA6C3C-07B8-4884-98AA-51206F96436B}" type="presParOf" srcId="{4F8299DD-6704-4A3B-A04E-3F3CE60AD4BD}" destId="{7772A75C-78A7-4900-AC7F-3E10F3678AC0}" srcOrd="5" destOrd="0" presId="urn:microsoft.com/office/officeart/2005/8/layout/orgChart1"/>
    <dgm:cxn modelId="{B152102F-FCB0-4DCA-8C29-34DDE48CD6D9}" type="presParOf" srcId="{7772A75C-78A7-4900-AC7F-3E10F3678AC0}" destId="{0DD3F81F-957C-4CAE-A45F-50E80F5A2A52}" srcOrd="0" destOrd="0" presId="urn:microsoft.com/office/officeart/2005/8/layout/orgChart1"/>
    <dgm:cxn modelId="{D89A65E8-0285-46CC-94FF-D3665514AA86}" type="presParOf" srcId="{0DD3F81F-957C-4CAE-A45F-50E80F5A2A52}" destId="{B1BAE9FF-63B1-4DC7-86F5-D19F98DA44A6}" srcOrd="0" destOrd="0" presId="urn:microsoft.com/office/officeart/2005/8/layout/orgChart1"/>
    <dgm:cxn modelId="{F91AEE35-9331-4E91-AFF2-321659057B90}" type="presParOf" srcId="{0DD3F81F-957C-4CAE-A45F-50E80F5A2A52}" destId="{F504A5ED-D48B-442A-8EEC-A5C94453F803}" srcOrd="1" destOrd="0" presId="urn:microsoft.com/office/officeart/2005/8/layout/orgChart1"/>
    <dgm:cxn modelId="{3AAAC0B2-CADB-4DE1-9674-2BF11888A09F}" type="presParOf" srcId="{7772A75C-78A7-4900-AC7F-3E10F3678AC0}" destId="{DFFA874D-F017-4646-8928-90182DBC47C8}" srcOrd="1" destOrd="0" presId="urn:microsoft.com/office/officeart/2005/8/layout/orgChart1"/>
    <dgm:cxn modelId="{4989BE02-FB3E-4E9F-8C51-44E12C0AFC4B}" type="presParOf" srcId="{7772A75C-78A7-4900-AC7F-3E10F3678AC0}" destId="{D1881490-C7F4-4646-B38C-B37D445418C9}" srcOrd="2" destOrd="0" presId="urn:microsoft.com/office/officeart/2005/8/layout/orgChart1"/>
    <dgm:cxn modelId="{2ECD876E-499D-4749-BC22-BDD955EFB809}" type="presParOf" srcId="{4F8299DD-6704-4A3B-A04E-3F3CE60AD4BD}" destId="{D61859BD-AE24-4F32-881D-6CB438F70DCF}" srcOrd="6" destOrd="0" presId="urn:microsoft.com/office/officeart/2005/8/layout/orgChart1"/>
    <dgm:cxn modelId="{7AC689B7-65B3-4CA8-BB23-557D794EB4E5}" type="presParOf" srcId="{4F8299DD-6704-4A3B-A04E-3F3CE60AD4BD}" destId="{4CA7EAE6-50BC-4B7F-889E-55105F8CAEB5}" srcOrd="7" destOrd="0" presId="urn:microsoft.com/office/officeart/2005/8/layout/orgChart1"/>
    <dgm:cxn modelId="{6AF78946-F8BD-4119-8ADE-F1FBE6409B01}" type="presParOf" srcId="{4CA7EAE6-50BC-4B7F-889E-55105F8CAEB5}" destId="{88BE0588-6D16-48C1-AA9E-4F496D3839FB}" srcOrd="0" destOrd="0" presId="urn:microsoft.com/office/officeart/2005/8/layout/orgChart1"/>
    <dgm:cxn modelId="{CE5D99C8-6AEA-474C-A0BD-F90B3A93D397}" type="presParOf" srcId="{88BE0588-6D16-48C1-AA9E-4F496D3839FB}" destId="{E0696ACB-E618-4216-B3FB-DDB5308538B0}" srcOrd="0" destOrd="0" presId="urn:microsoft.com/office/officeart/2005/8/layout/orgChart1"/>
    <dgm:cxn modelId="{12A60E97-99A6-44FE-A426-895784CAC75B}" type="presParOf" srcId="{88BE0588-6D16-48C1-AA9E-4F496D3839FB}" destId="{0C398DB9-B856-4E1A-A329-FEF4176FDEE9}" srcOrd="1" destOrd="0" presId="urn:microsoft.com/office/officeart/2005/8/layout/orgChart1"/>
    <dgm:cxn modelId="{B2D39284-8A78-4A50-AD8F-941B61E794AC}" type="presParOf" srcId="{4CA7EAE6-50BC-4B7F-889E-55105F8CAEB5}" destId="{C0394B54-FBA2-4239-BBAD-DCDF12FBBE84}" srcOrd="1" destOrd="0" presId="urn:microsoft.com/office/officeart/2005/8/layout/orgChart1"/>
    <dgm:cxn modelId="{D5E82FF7-17CE-4537-9CE5-41DA48BAADEF}" type="presParOf" srcId="{4CA7EAE6-50BC-4B7F-889E-55105F8CAEB5}" destId="{D8740876-88BD-43B3-AF11-4FA62395A9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Director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110397</a:t>
          </a:r>
          <a:endParaRPr lang="es-MX" sz="110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11133E44-B1B9-4A53-B457-98F01C44D4DA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Coordinador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112549</a:t>
          </a:r>
          <a:endParaRPr lang="es-MX" sz="1100" dirty="0"/>
        </a:p>
      </dgm:t>
    </dgm:pt>
    <dgm:pt modelId="{F6559F41-3EE6-40CD-B139-2396E476B972}" type="parTrans" cxnId="{180C3BFA-2EE7-494D-BFC4-F0E634591263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21580E22-35CC-487E-82B1-1E8BA3A935FE}" type="sib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B20EC071-AB89-4EF6-A0FC-8C678232D06D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Coordinador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110356</a:t>
          </a:r>
          <a:endParaRPr lang="es-MX" sz="1100" dirty="0"/>
        </a:p>
      </dgm:t>
    </dgm:pt>
    <dgm:pt modelId="{999198BE-3D0F-4DC9-9F7C-B37579C8C354}" type="parTrans" cxnId="{2AB4C767-4CB9-41B6-8205-65CEF35C2BE7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235E4055-4D96-4F7B-A670-262196C8C68A}" type="sib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794E53D5-61B8-427A-979C-F3F03070CBA6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Coordinador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Vacante </a:t>
          </a:r>
        </a:p>
      </dgm:t>
    </dgm:pt>
    <dgm:pt modelId="{29967F89-C8CB-4B24-9772-8506A04AEB16}" type="parTrans" cxnId="{8D89ADDE-EED6-4BDD-9FAC-071F81E4CC60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E6DE1E2E-3189-4268-9C35-7742F2006007}" type="sib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3DB88148-8523-441D-87DC-6232EA66F014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>
              <a:solidFill>
                <a:schemeClr val="tx1"/>
              </a:solidFill>
            </a:rPr>
            <a:t>Coordinador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110344</a:t>
          </a:r>
          <a:endParaRPr lang="es-MX" sz="1100" dirty="0"/>
        </a:p>
      </dgm:t>
    </dgm:pt>
    <dgm:pt modelId="{80E18B26-4E5F-4C66-A018-EF84293B1665}" type="parTrans" cxnId="{627AC8B1-D5F8-4BEE-BB57-CCD1D4B9A852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D1CA6F8D-7F30-49EF-AFC5-5A372D602920}" type="sib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E241E53-4557-4588-8D55-6CBC00384A95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>
              <a:solidFill>
                <a:schemeClr val="tx1"/>
              </a:solidFill>
            </a:rPr>
            <a:t>Coordinador (a)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110338</a:t>
          </a:r>
          <a:endParaRPr lang="es-MX" sz="1100" dirty="0"/>
        </a:p>
      </dgm:t>
    </dgm:pt>
    <dgm:pt modelId="{0551C049-682B-4E08-86CB-34E70D3DAF19}" type="parTrans" cxnId="{66FC4E25-4E38-4EF6-8255-44720F00C5D0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40812E82-6A98-4E07-8252-6C83EB0C5E1E}" type="sib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3F5B7F2C-D764-4A2F-9E9D-1A98A2E8B6A7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Coordinador (a)</a:t>
          </a:r>
          <a:r>
            <a:rPr lang="es-MX" sz="1100" dirty="0" smtClean="0"/>
            <a:t>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 110343</a:t>
          </a:r>
          <a:endParaRPr lang="es-MX" sz="1100" dirty="0"/>
        </a:p>
      </dgm:t>
    </dgm:pt>
    <dgm:pt modelId="{0F149411-E23F-44B1-BE1D-E745292C9CFD}" type="parTrans" cxnId="{38F20970-733D-44CE-A19C-5B29F8CC377B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6C1CC88F-3B0D-49D2-BB21-147A9FFDA592}" type="sib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1951C01-6BE6-446C-BE0E-BC05E3DF0B3C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Coordinador (a)</a:t>
          </a:r>
          <a:endParaRPr lang="es-MX" sz="1100" b="0" dirty="0" smtClean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b="0" dirty="0" smtClean="0"/>
            <a:t>Vacante </a:t>
          </a:r>
        </a:p>
      </dgm:t>
    </dgm:pt>
    <dgm:pt modelId="{B5FCAD42-B439-4798-9124-63E057D8B11F}" type="parTrans" cxnId="{501D8659-8859-4981-9BE3-D0CE78F6D5A3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49CC3E3B-C539-40C4-85B5-F317515CB5DC}" type="sib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F6A4F24E-5A5C-4F52-8ED4-D67DCB0CC4ED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Coordinador 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110471</a:t>
          </a:r>
          <a:endParaRPr lang="es-MX" sz="1100" dirty="0"/>
        </a:p>
      </dgm:t>
    </dgm:pt>
    <dgm:pt modelId="{7DF68866-258F-4008-9BD3-57EA1ABC414E}" type="parTrans" cxnId="{3BA01391-F7D2-41A2-92F8-BC5C4527A68C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90B3A190-379B-46EE-A2DE-B1AE9AAC80A1}" type="sib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BA6650D1-1B9C-4FC2-BC3E-8D894F44E321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>
              <a:solidFill>
                <a:schemeClr val="tx1"/>
              </a:solidFill>
            </a:rPr>
            <a:t>Coordinado (a)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110335</a:t>
          </a:r>
          <a:endParaRPr lang="es-MX" sz="1100" dirty="0"/>
        </a:p>
      </dgm:t>
    </dgm:pt>
    <dgm:pt modelId="{1A2CC1E7-D190-4EFD-A22E-13159646302D}" type="parTrans" cxnId="{AA3CD7B7-CF59-46F0-B71C-EFEF2E7A4C4D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04522282-1118-4794-A46C-84529EA70947}" type="sib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1400D59C-70D0-42D6-AFDB-FAC0509DAFA0}" type="asst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100" b="1" dirty="0" smtClean="0"/>
            <a:t>Secretaria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100" dirty="0" smtClean="0"/>
            <a:t> 63423</a:t>
          </a:r>
          <a:endParaRPr lang="es-MX" sz="1100" dirty="0"/>
        </a:p>
      </dgm:t>
    </dgm:pt>
    <dgm:pt modelId="{CF6A3B1E-575C-4948-A1BA-D3A54998B801}" type="parTrans" cxnId="{AC855BC1-A53F-42FB-B210-1BA74A013E67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E36BC4EC-C3A0-42D8-B30F-1D8E83689E8F}" type="sib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61DAB54A-D8D4-488A-A36A-8F7808E2DB77}">
      <dgm:prSet custT="1"/>
      <dgm:spPr>
        <a:ln w="28575"/>
      </dgm:spPr>
      <dgm:t>
        <a:bodyPr/>
        <a:lstStyle/>
        <a:p>
          <a:r>
            <a:rPr lang="es-MX" sz="1200" b="1" dirty="0" smtClean="0">
              <a:solidFill>
                <a:schemeClr val="tx1"/>
              </a:solidFill>
            </a:rPr>
            <a:t>Coordinador (a)</a:t>
          </a:r>
        </a:p>
        <a:p>
          <a:r>
            <a:rPr lang="es-MX" sz="1200" b="0" dirty="0" smtClean="0">
              <a:solidFill>
                <a:schemeClr val="tx1"/>
              </a:solidFill>
            </a:rPr>
            <a:t> 110402</a:t>
          </a:r>
          <a:endParaRPr lang="es-MX" sz="1200" b="0" dirty="0">
            <a:solidFill>
              <a:schemeClr val="tx1"/>
            </a:solidFill>
          </a:endParaRPr>
        </a:p>
      </dgm:t>
    </dgm:pt>
    <dgm:pt modelId="{87517C50-FA1F-405D-9EB8-6432C89C9E3E}" type="parTrans" cxnId="{908C443B-3C84-4425-81E0-EA75E9F6C677}">
      <dgm:prSet/>
      <dgm:spPr>
        <a:ln w="28575"/>
      </dgm:spPr>
      <dgm:t>
        <a:bodyPr/>
        <a:lstStyle/>
        <a:p>
          <a:endParaRPr lang="es-MX"/>
        </a:p>
      </dgm:t>
    </dgm:pt>
    <dgm:pt modelId="{0A0B9734-906A-4E97-AA17-D173630F5203}" type="sibTrans" cxnId="{908C443B-3C84-4425-81E0-EA75E9F6C677}">
      <dgm:prSet/>
      <dgm:spPr/>
      <dgm:t>
        <a:bodyPr/>
        <a:lstStyle/>
        <a:p>
          <a:endParaRPr lang="es-MX"/>
        </a:p>
      </dgm:t>
    </dgm:pt>
    <dgm:pt modelId="{A8DFFE0B-DCEC-4889-ABAF-686BCC1D33E6}">
      <dgm:prSet custT="1"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 dirty="0"/>
        </a:p>
      </dgm:t>
    </dgm:pt>
    <dgm:pt modelId="{E26C361E-0223-474E-871C-ECAB4E192D70}" type="sibTrans" cxnId="{43570C4D-6401-45C4-A098-042141070F6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8ACA54A4-4C7B-47CF-B90D-B9E3C57253BE}" type="parTrans" cxnId="{43570C4D-6401-45C4-A098-042141070F69}">
      <dgm:prSet/>
      <dgm:spPr>
        <a:ln w="28575"/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503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D1CEE561-E94B-4CFB-A38E-4FB32E7603B0}" type="pres">
      <dgm:prSet presAssocID="{F6559F41-3EE6-40CD-B139-2396E476B972}" presName="Name48" presStyleLbl="parChTrans1D2" presStyleIdx="0" presStyleCnt="12"/>
      <dgm:spPr/>
      <dgm:t>
        <a:bodyPr/>
        <a:lstStyle/>
        <a:p>
          <a:endParaRPr lang="es-MX"/>
        </a:p>
      </dgm:t>
    </dgm:pt>
    <dgm:pt modelId="{5D3158B5-4437-4752-92C1-FEA51D3C2FEE}" type="pres">
      <dgm:prSet presAssocID="{11133E44-B1B9-4A53-B457-98F01C44D4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896A838-2D34-4E55-86C4-48A61269D08B}" type="pres">
      <dgm:prSet presAssocID="{11133E44-B1B9-4A53-B457-98F01C44D4DA}" presName="rootComposite" presStyleCnt="0"/>
      <dgm:spPr/>
      <dgm:t>
        <a:bodyPr/>
        <a:lstStyle/>
        <a:p>
          <a:endParaRPr lang="es-MX"/>
        </a:p>
      </dgm:t>
    </dgm:pt>
    <dgm:pt modelId="{DFD03099-1FA6-47B5-9A12-F684024E6AA3}" type="pres">
      <dgm:prSet presAssocID="{11133E44-B1B9-4A53-B457-98F01C44D4DA}" presName="rootText" presStyleLbl="node2" presStyleIdx="0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6F4117-F510-456D-898D-02C4E70190ED}" type="pres">
      <dgm:prSet presAssocID="{11133E44-B1B9-4A53-B457-98F01C44D4DA}" presName="rootConnector" presStyleLbl="node2" presStyleIdx="0" presStyleCnt="11"/>
      <dgm:spPr/>
      <dgm:t>
        <a:bodyPr/>
        <a:lstStyle/>
        <a:p>
          <a:endParaRPr lang="es-MX"/>
        </a:p>
      </dgm:t>
    </dgm:pt>
    <dgm:pt modelId="{D0007207-A3E9-450C-9B91-A13948B21113}" type="pres">
      <dgm:prSet presAssocID="{11133E44-B1B9-4A53-B457-98F01C44D4DA}" presName="hierChild4" presStyleCnt="0"/>
      <dgm:spPr/>
      <dgm:t>
        <a:bodyPr/>
        <a:lstStyle/>
        <a:p>
          <a:endParaRPr lang="es-MX"/>
        </a:p>
      </dgm:t>
    </dgm:pt>
    <dgm:pt modelId="{6F3DD9BE-BD5E-4EB9-9424-413EE9579D00}" type="pres">
      <dgm:prSet presAssocID="{11133E44-B1B9-4A53-B457-98F01C44D4DA}" presName="hierChild5" presStyleCnt="0"/>
      <dgm:spPr/>
      <dgm:t>
        <a:bodyPr/>
        <a:lstStyle/>
        <a:p>
          <a:endParaRPr lang="es-MX"/>
        </a:p>
      </dgm:t>
    </dgm:pt>
    <dgm:pt modelId="{47A95D2B-0CD7-4F51-8809-7D423BAF24DD}" type="pres">
      <dgm:prSet presAssocID="{999198BE-3D0F-4DC9-9F7C-B37579C8C354}" presName="Name48" presStyleLbl="parChTrans1D2" presStyleIdx="1" presStyleCnt="12"/>
      <dgm:spPr/>
      <dgm:t>
        <a:bodyPr/>
        <a:lstStyle/>
        <a:p>
          <a:endParaRPr lang="es-MX"/>
        </a:p>
      </dgm:t>
    </dgm:pt>
    <dgm:pt modelId="{34D8BF23-2184-4D77-B995-8A55334404C1}" type="pres">
      <dgm:prSet presAssocID="{B20EC071-AB89-4EF6-A0FC-8C678232D06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5CB2E70-6A09-438D-9E97-AC93531C9636}" type="pres">
      <dgm:prSet presAssocID="{B20EC071-AB89-4EF6-A0FC-8C678232D06D}" presName="rootComposite" presStyleCnt="0"/>
      <dgm:spPr/>
      <dgm:t>
        <a:bodyPr/>
        <a:lstStyle/>
        <a:p>
          <a:endParaRPr lang="es-MX"/>
        </a:p>
      </dgm:t>
    </dgm:pt>
    <dgm:pt modelId="{C9FFC94D-DF3D-40D5-BF2B-A87772F22D3B}" type="pres">
      <dgm:prSet presAssocID="{B20EC071-AB89-4EF6-A0FC-8C678232D06D}" presName="rootText" presStyleLbl="node2" presStyleIdx="1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1B312FF-BA93-41D7-AED4-A602151C09FE}" type="pres">
      <dgm:prSet presAssocID="{B20EC071-AB89-4EF6-A0FC-8C678232D06D}" presName="rootConnector" presStyleLbl="node2" presStyleIdx="1" presStyleCnt="11"/>
      <dgm:spPr/>
      <dgm:t>
        <a:bodyPr/>
        <a:lstStyle/>
        <a:p>
          <a:endParaRPr lang="es-MX"/>
        </a:p>
      </dgm:t>
    </dgm:pt>
    <dgm:pt modelId="{F3E595D1-26A0-4806-AE00-12F888688E7C}" type="pres">
      <dgm:prSet presAssocID="{B20EC071-AB89-4EF6-A0FC-8C678232D06D}" presName="hierChild4" presStyleCnt="0"/>
      <dgm:spPr/>
      <dgm:t>
        <a:bodyPr/>
        <a:lstStyle/>
        <a:p>
          <a:endParaRPr lang="es-MX"/>
        </a:p>
      </dgm:t>
    </dgm:pt>
    <dgm:pt modelId="{ACD14754-E729-4698-BF15-F8CC530798CD}" type="pres">
      <dgm:prSet presAssocID="{B20EC071-AB89-4EF6-A0FC-8C678232D06D}" presName="hierChild5" presStyleCnt="0"/>
      <dgm:spPr/>
      <dgm:t>
        <a:bodyPr/>
        <a:lstStyle/>
        <a:p>
          <a:endParaRPr lang="es-MX"/>
        </a:p>
      </dgm:t>
    </dgm:pt>
    <dgm:pt modelId="{3150748E-7E03-49C6-9C1D-C9F22C9F6046}" type="pres">
      <dgm:prSet presAssocID="{29967F89-C8CB-4B24-9772-8506A04AEB16}" presName="Name48" presStyleLbl="parChTrans1D2" presStyleIdx="2" presStyleCnt="12"/>
      <dgm:spPr/>
      <dgm:t>
        <a:bodyPr/>
        <a:lstStyle/>
        <a:p>
          <a:endParaRPr lang="es-MX"/>
        </a:p>
      </dgm:t>
    </dgm:pt>
    <dgm:pt modelId="{1E8E9952-6AC0-49A4-9CF0-13ADE006E29F}" type="pres">
      <dgm:prSet presAssocID="{794E53D5-61B8-427A-979C-F3F03070CB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8FD7515-F963-4C11-A1A8-589C6330FC4A}" type="pres">
      <dgm:prSet presAssocID="{794E53D5-61B8-427A-979C-F3F03070CBA6}" presName="rootComposite" presStyleCnt="0"/>
      <dgm:spPr/>
      <dgm:t>
        <a:bodyPr/>
        <a:lstStyle/>
        <a:p>
          <a:endParaRPr lang="es-MX"/>
        </a:p>
      </dgm:t>
    </dgm:pt>
    <dgm:pt modelId="{F4184B70-62AE-439F-8084-75E54C3F04CE}" type="pres">
      <dgm:prSet presAssocID="{794E53D5-61B8-427A-979C-F3F03070CBA6}" presName="rootText" presStyleLbl="node2" presStyleIdx="2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D49AFF-7BAA-47FC-AA47-31FCF41C576F}" type="pres">
      <dgm:prSet presAssocID="{794E53D5-61B8-427A-979C-F3F03070CBA6}" presName="rootConnector" presStyleLbl="node2" presStyleIdx="2" presStyleCnt="11"/>
      <dgm:spPr/>
      <dgm:t>
        <a:bodyPr/>
        <a:lstStyle/>
        <a:p>
          <a:endParaRPr lang="es-MX"/>
        </a:p>
      </dgm:t>
    </dgm:pt>
    <dgm:pt modelId="{91099A7B-324C-46BA-A715-BE91DE7990C3}" type="pres">
      <dgm:prSet presAssocID="{794E53D5-61B8-427A-979C-F3F03070CBA6}" presName="hierChild4" presStyleCnt="0"/>
      <dgm:spPr/>
      <dgm:t>
        <a:bodyPr/>
        <a:lstStyle/>
        <a:p>
          <a:endParaRPr lang="es-MX"/>
        </a:p>
      </dgm:t>
    </dgm:pt>
    <dgm:pt modelId="{87DA990A-6578-46FC-B4E4-FA73B8C299CF}" type="pres">
      <dgm:prSet presAssocID="{794E53D5-61B8-427A-979C-F3F03070CBA6}" presName="hierChild5" presStyleCnt="0"/>
      <dgm:spPr/>
      <dgm:t>
        <a:bodyPr/>
        <a:lstStyle/>
        <a:p>
          <a:endParaRPr lang="es-MX"/>
        </a:p>
      </dgm:t>
    </dgm:pt>
    <dgm:pt modelId="{1D3A39B8-40E0-4C2B-93DB-ED81F1CFFB51}" type="pres">
      <dgm:prSet presAssocID="{80E18B26-4E5F-4C66-A018-EF84293B1665}" presName="Name48" presStyleLbl="parChTrans1D2" presStyleIdx="3" presStyleCnt="12"/>
      <dgm:spPr/>
      <dgm:t>
        <a:bodyPr/>
        <a:lstStyle/>
        <a:p>
          <a:endParaRPr lang="es-MX"/>
        </a:p>
      </dgm:t>
    </dgm:pt>
    <dgm:pt modelId="{31D71BD7-E42B-4025-8488-561FCFE7AB20}" type="pres">
      <dgm:prSet presAssocID="{3DB88148-8523-441D-87DC-6232EA66F01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5801429-4EF4-4C9F-AE4C-D22FC5FE6E70}" type="pres">
      <dgm:prSet presAssocID="{3DB88148-8523-441D-87DC-6232EA66F014}" presName="rootComposite" presStyleCnt="0"/>
      <dgm:spPr/>
      <dgm:t>
        <a:bodyPr/>
        <a:lstStyle/>
        <a:p>
          <a:endParaRPr lang="es-MX"/>
        </a:p>
      </dgm:t>
    </dgm:pt>
    <dgm:pt modelId="{6F78071E-585E-4D34-977C-69E93BD76F39}" type="pres">
      <dgm:prSet presAssocID="{3DB88148-8523-441D-87DC-6232EA66F014}" presName="rootText" presStyleLbl="node2" presStyleIdx="3" presStyleCnt="11" custScaleX="127033" custLinFactNeighborX="79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B42C3B2-75EE-4942-A34F-09247EAF6050}" type="pres">
      <dgm:prSet presAssocID="{3DB88148-8523-441D-87DC-6232EA66F014}" presName="rootConnector" presStyleLbl="node2" presStyleIdx="3" presStyleCnt="11"/>
      <dgm:spPr/>
      <dgm:t>
        <a:bodyPr/>
        <a:lstStyle/>
        <a:p>
          <a:endParaRPr lang="es-MX"/>
        </a:p>
      </dgm:t>
    </dgm:pt>
    <dgm:pt modelId="{FDCF0430-CD94-41D1-B436-8CBB73E0F3AD}" type="pres">
      <dgm:prSet presAssocID="{3DB88148-8523-441D-87DC-6232EA66F014}" presName="hierChild4" presStyleCnt="0"/>
      <dgm:spPr/>
      <dgm:t>
        <a:bodyPr/>
        <a:lstStyle/>
        <a:p>
          <a:endParaRPr lang="es-MX"/>
        </a:p>
      </dgm:t>
    </dgm:pt>
    <dgm:pt modelId="{368685C6-729C-4467-BD9F-186FB2CCAB7D}" type="pres">
      <dgm:prSet presAssocID="{3DB88148-8523-441D-87DC-6232EA66F014}" presName="hierChild5" presStyleCnt="0"/>
      <dgm:spPr/>
      <dgm:t>
        <a:bodyPr/>
        <a:lstStyle/>
        <a:p>
          <a:endParaRPr lang="es-MX"/>
        </a:p>
      </dgm:t>
    </dgm:pt>
    <dgm:pt modelId="{28996E22-344D-48E2-8C2C-B506C84585C4}" type="pres">
      <dgm:prSet presAssocID="{0551C049-682B-4E08-86CB-34E70D3DAF19}" presName="Name48" presStyleLbl="parChTrans1D2" presStyleIdx="4" presStyleCnt="12"/>
      <dgm:spPr/>
      <dgm:t>
        <a:bodyPr/>
        <a:lstStyle/>
        <a:p>
          <a:endParaRPr lang="es-MX"/>
        </a:p>
      </dgm:t>
    </dgm:pt>
    <dgm:pt modelId="{80484101-F84C-4EC1-A8D5-83DF06D8952E}" type="pres">
      <dgm:prSet presAssocID="{AE241E53-4557-4588-8D55-6CBC00384A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84687F6-9A20-40DD-817A-80DCFC8BFBAA}" type="pres">
      <dgm:prSet presAssocID="{AE241E53-4557-4588-8D55-6CBC00384A95}" presName="rootComposite" presStyleCnt="0"/>
      <dgm:spPr/>
      <dgm:t>
        <a:bodyPr/>
        <a:lstStyle/>
        <a:p>
          <a:endParaRPr lang="es-MX"/>
        </a:p>
      </dgm:t>
    </dgm:pt>
    <dgm:pt modelId="{E21D2CF8-383A-45BD-8DDA-38C866455082}" type="pres">
      <dgm:prSet presAssocID="{AE241E53-4557-4588-8D55-6CBC00384A95}" presName="rootText" presStyleLbl="node2" presStyleIdx="4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9140353-860E-4CCB-9003-12A65016883A}" type="pres">
      <dgm:prSet presAssocID="{AE241E53-4557-4588-8D55-6CBC00384A95}" presName="rootConnector" presStyleLbl="node2" presStyleIdx="4" presStyleCnt="11"/>
      <dgm:spPr/>
      <dgm:t>
        <a:bodyPr/>
        <a:lstStyle/>
        <a:p>
          <a:endParaRPr lang="es-MX"/>
        </a:p>
      </dgm:t>
    </dgm:pt>
    <dgm:pt modelId="{5C6B13BC-CEA0-42F2-8E1B-EA10A9AA8DF2}" type="pres">
      <dgm:prSet presAssocID="{AE241E53-4557-4588-8D55-6CBC00384A95}" presName="hierChild4" presStyleCnt="0"/>
      <dgm:spPr/>
      <dgm:t>
        <a:bodyPr/>
        <a:lstStyle/>
        <a:p>
          <a:endParaRPr lang="es-MX"/>
        </a:p>
      </dgm:t>
    </dgm:pt>
    <dgm:pt modelId="{F9B7B519-7AC7-4FAC-B7F2-8C4BDA3C0E5B}" type="pres">
      <dgm:prSet presAssocID="{AE241E53-4557-4588-8D55-6CBC00384A95}" presName="hierChild5" presStyleCnt="0"/>
      <dgm:spPr/>
      <dgm:t>
        <a:bodyPr/>
        <a:lstStyle/>
        <a:p>
          <a:endParaRPr lang="es-MX"/>
        </a:p>
      </dgm:t>
    </dgm:pt>
    <dgm:pt modelId="{05EFA8E3-27BC-494B-BFF0-7B3EEFF2DC98}" type="pres">
      <dgm:prSet presAssocID="{0F149411-E23F-44B1-BE1D-E745292C9CFD}" presName="Name48" presStyleLbl="parChTrans1D2" presStyleIdx="5" presStyleCnt="12"/>
      <dgm:spPr/>
      <dgm:t>
        <a:bodyPr/>
        <a:lstStyle/>
        <a:p>
          <a:endParaRPr lang="es-MX"/>
        </a:p>
      </dgm:t>
    </dgm:pt>
    <dgm:pt modelId="{53AC49F9-9C07-42FA-BF3F-8C9B4B2F5D48}" type="pres">
      <dgm:prSet presAssocID="{3F5B7F2C-D764-4A2F-9E9D-1A98A2E8B6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DCE66E6-CF14-461C-AF7B-ED57599FD3F3}" type="pres">
      <dgm:prSet presAssocID="{3F5B7F2C-D764-4A2F-9E9D-1A98A2E8B6A7}" presName="rootComposite" presStyleCnt="0"/>
      <dgm:spPr/>
      <dgm:t>
        <a:bodyPr/>
        <a:lstStyle/>
        <a:p>
          <a:endParaRPr lang="es-MX"/>
        </a:p>
      </dgm:t>
    </dgm:pt>
    <dgm:pt modelId="{A4B61070-DAA6-480E-B697-3042F4770F51}" type="pres">
      <dgm:prSet presAssocID="{3F5B7F2C-D764-4A2F-9E9D-1A98A2E8B6A7}" presName="rootText" presStyleLbl="node2" presStyleIdx="5" presStyleCnt="11" custScaleX="125530" custLinFactX="45711" custLinFactY="-100000" custLinFactNeighborX="100000" custLinFactNeighborY="-18411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2E35E2A-3321-473A-A0E6-3A787F6366BA}" type="pres">
      <dgm:prSet presAssocID="{3F5B7F2C-D764-4A2F-9E9D-1A98A2E8B6A7}" presName="rootConnector" presStyleLbl="node2" presStyleIdx="5" presStyleCnt="11"/>
      <dgm:spPr/>
      <dgm:t>
        <a:bodyPr/>
        <a:lstStyle/>
        <a:p>
          <a:endParaRPr lang="es-MX"/>
        </a:p>
      </dgm:t>
    </dgm:pt>
    <dgm:pt modelId="{0E613342-05E4-4D1E-8C90-673B7C7DB5B5}" type="pres">
      <dgm:prSet presAssocID="{3F5B7F2C-D764-4A2F-9E9D-1A98A2E8B6A7}" presName="hierChild4" presStyleCnt="0"/>
      <dgm:spPr/>
      <dgm:t>
        <a:bodyPr/>
        <a:lstStyle/>
        <a:p>
          <a:endParaRPr lang="es-MX"/>
        </a:p>
      </dgm:t>
    </dgm:pt>
    <dgm:pt modelId="{4C3F0289-C51C-45F5-90FF-F777264E8D48}" type="pres">
      <dgm:prSet presAssocID="{3F5B7F2C-D764-4A2F-9E9D-1A98A2E8B6A7}" presName="hierChild5" presStyleCnt="0"/>
      <dgm:spPr/>
      <dgm:t>
        <a:bodyPr/>
        <a:lstStyle/>
        <a:p>
          <a:endParaRPr lang="es-MX"/>
        </a:p>
      </dgm:t>
    </dgm:pt>
    <dgm:pt modelId="{D4667A8B-09E8-4953-AF4A-2CB962F359EF}" type="pres">
      <dgm:prSet presAssocID="{B5FCAD42-B439-4798-9124-63E057D8B11F}" presName="Name48" presStyleLbl="parChTrans1D2" presStyleIdx="6" presStyleCnt="12"/>
      <dgm:spPr/>
      <dgm:t>
        <a:bodyPr/>
        <a:lstStyle/>
        <a:p>
          <a:endParaRPr lang="es-MX"/>
        </a:p>
      </dgm:t>
    </dgm:pt>
    <dgm:pt modelId="{446FBCE1-1478-4CC9-ACED-A644426C6756}" type="pres">
      <dgm:prSet presAssocID="{A1951C01-6BE6-446C-BE0E-BC05E3DF0B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2734E2F-66B1-4355-867A-9DCC9D75ED88}" type="pres">
      <dgm:prSet presAssocID="{A1951C01-6BE6-446C-BE0E-BC05E3DF0B3C}" presName="rootComposite" presStyleCnt="0"/>
      <dgm:spPr/>
      <dgm:t>
        <a:bodyPr/>
        <a:lstStyle/>
        <a:p>
          <a:endParaRPr lang="es-MX"/>
        </a:p>
      </dgm:t>
    </dgm:pt>
    <dgm:pt modelId="{C31483BD-55CB-49E2-B204-9DD7B35985F1}" type="pres">
      <dgm:prSet presAssocID="{A1951C01-6BE6-446C-BE0E-BC05E3DF0B3C}" presName="rootText" presStyleLbl="node2" presStyleIdx="6" presStyleCnt="11" custScaleX="125530" custLinFactX="-46493" custLinFactY="-200000" custLinFactNeighborX="-100000" custLinFactNeighborY="-2254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84CAAA5-515D-42BF-B9CA-D7295B479425}" type="pres">
      <dgm:prSet presAssocID="{A1951C01-6BE6-446C-BE0E-BC05E3DF0B3C}" presName="rootConnector" presStyleLbl="node2" presStyleIdx="6" presStyleCnt="11"/>
      <dgm:spPr/>
      <dgm:t>
        <a:bodyPr/>
        <a:lstStyle/>
        <a:p>
          <a:endParaRPr lang="es-MX"/>
        </a:p>
      </dgm:t>
    </dgm:pt>
    <dgm:pt modelId="{065B8E91-3E24-4628-AF5D-CD6D98FC108A}" type="pres">
      <dgm:prSet presAssocID="{A1951C01-6BE6-446C-BE0E-BC05E3DF0B3C}" presName="hierChild4" presStyleCnt="0"/>
      <dgm:spPr/>
      <dgm:t>
        <a:bodyPr/>
        <a:lstStyle/>
        <a:p>
          <a:endParaRPr lang="es-MX"/>
        </a:p>
      </dgm:t>
    </dgm:pt>
    <dgm:pt modelId="{A43EF5D9-2136-46EB-BE42-58CB1B321078}" type="pres">
      <dgm:prSet presAssocID="{A1951C01-6BE6-446C-BE0E-BC05E3DF0B3C}" presName="hierChild5" presStyleCnt="0"/>
      <dgm:spPr/>
      <dgm:t>
        <a:bodyPr/>
        <a:lstStyle/>
        <a:p>
          <a:endParaRPr lang="es-MX"/>
        </a:p>
      </dgm:t>
    </dgm:pt>
    <dgm:pt modelId="{114893EB-5156-4752-8CAE-3E44EBB077B6}" type="pres">
      <dgm:prSet presAssocID="{8ACA54A4-4C7B-47CF-B90D-B9E3C57253BE}" presName="Name48" presStyleLbl="parChTrans1D2" presStyleIdx="7" presStyleCnt="12"/>
      <dgm:spPr/>
      <dgm:t>
        <a:bodyPr/>
        <a:lstStyle/>
        <a:p>
          <a:endParaRPr lang="es-MX"/>
        </a:p>
      </dgm:t>
    </dgm:pt>
    <dgm:pt modelId="{2446DE35-0B66-49BB-A6E4-A8E6847CF3C2}" type="pres">
      <dgm:prSet presAssocID="{A8DFFE0B-DCEC-4889-ABAF-686BCC1D33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59F2835-028C-49A3-9100-4B67854D2778}" type="pres">
      <dgm:prSet presAssocID="{A8DFFE0B-DCEC-4889-ABAF-686BCC1D33E6}" presName="rootComposite" presStyleCnt="0"/>
      <dgm:spPr/>
      <dgm:t>
        <a:bodyPr/>
        <a:lstStyle/>
        <a:p>
          <a:endParaRPr lang="es-MX"/>
        </a:p>
      </dgm:t>
    </dgm:pt>
    <dgm:pt modelId="{6179E264-DFE4-4C12-A674-96AA5F68229A}" type="pres">
      <dgm:prSet presAssocID="{A8DFFE0B-DCEC-4889-ABAF-686BCC1D33E6}" presName="rootText" presStyleLbl="node2" presStyleIdx="7" presStyleCnt="11" custFlipVert="1" custFlipHor="0" custScaleX="61978" custScaleY="8576" custLinFactY="-41303" custLinFactNeighborX="3005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CE9E74-E80D-4F85-A1C6-FAB8FB7F1223}" type="pres">
      <dgm:prSet presAssocID="{A8DFFE0B-DCEC-4889-ABAF-686BCC1D33E6}" presName="rootConnector" presStyleLbl="node2" presStyleIdx="7" presStyleCnt="11"/>
      <dgm:spPr/>
      <dgm:t>
        <a:bodyPr/>
        <a:lstStyle/>
        <a:p>
          <a:endParaRPr lang="es-MX"/>
        </a:p>
      </dgm:t>
    </dgm:pt>
    <dgm:pt modelId="{EEC196EE-FF38-41F2-BCA0-93E6EB347E7C}" type="pres">
      <dgm:prSet presAssocID="{A8DFFE0B-DCEC-4889-ABAF-686BCC1D33E6}" presName="hierChild4" presStyleCnt="0"/>
      <dgm:spPr/>
      <dgm:t>
        <a:bodyPr/>
        <a:lstStyle/>
        <a:p>
          <a:endParaRPr lang="es-MX"/>
        </a:p>
      </dgm:t>
    </dgm:pt>
    <dgm:pt modelId="{81719A08-D518-4544-8F93-B1DFFE38A13D}" type="pres">
      <dgm:prSet presAssocID="{A8DFFE0B-DCEC-4889-ABAF-686BCC1D33E6}" presName="hierChild5" presStyleCnt="0"/>
      <dgm:spPr/>
      <dgm:t>
        <a:bodyPr/>
        <a:lstStyle/>
        <a:p>
          <a:endParaRPr lang="es-MX"/>
        </a:p>
      </dgm:t>
    </dgm:pt>
    <dgm:pt modelId="{549220EF-CEDE-4884-A7F5-EBF0DAA5FB5B}" type="pres">
      <dgm:prSet presAssocID="{7DF68866-258F-4008-9BD3-57EA1ABC414E}" presName="Name48" presStyleLbl="parChTrans1D2" presStyleIdx="8" presStyleCnt="12"/>
      <dgm:spPr/>
      <dgm:t>
        <a:bodyPr/>
        <a:lstStyle/>
        <a:p>
          <a:endParaRPr lang="es-MX"/>
        </a:p>
      </dgm:t>
    </dgm:pt>
    <dgm:pt modelId="{4645F843-1252-4A61-BE0D-991CEC7BE14E}" type="pres">
      <dgm:prSet presAssocID="{F6A4F24E-5A5C-4F52-8ED4-D67DCB0CC4E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B734A2-66DF-426F-B43C-B867ABD86F22}" type="pres">
      <dgm:prSet presAssocID="{F6A4F24E-5A5C-4F52-8ED4-D67DCB0CC4ED}" presName="rootComposite" presStyleCnt="0"/>
      <dgm:spPr/>
      <dgm:t>
        <a:bodyPr/>
        <a:lstStyle/>
        <a:p>
          <a:endParaRPr lang="es-MX"/>
        </a:p>
      </dgm:t>
    </dgm:pt>
    <dgm:pt modelId="{DE3DCE1D-1E86-4273-9083-5CAFDED9ED54}" type="pres">
      <dgm:prSet presAssocID="{F6A4F24E-5A5C-4F52-8ED4-D67DCB0CC4ED}" presName="rootText" presStyleLbl="node2" presStyleIdx="8" presStyleCnt="11" custScaleX="125530" custLinFactX="-47313" custLinFactY="-200000" custLinFactNeighborX="-100000" custLinFactNeighborY="-22691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B78E8A-1F74-43AB-8AF9-194A74B51AC7}" type="pres">
      <dgm:prSet presAssocID="{F6A4F24E-5A5C-4F52-8ED4-D67DCB0CC4ED}" presName="rootConnector" presStyleLbl="node2" presStyleIdx="8" presStyleCnt="11"/>
      <dgm:spPr/>
      <dgm:t>
        <a:bodyPr/>
        <a:lstStyle/>
        <a:p>
          <a:endParaRPr lang="es-MX"/>
        </a:p>
      </dgm:t>
    </dgm:pt>
    <dgm:pt modelId="{E616C93A-C1ED-4DA9-87E1-D4A815FEB313}" type="pres">
      <dgm:prSet presAssocID="{F6A4F24E-5A5C-4F52-8ED4-D67DCB0CC4ED}" presName="hierChild4" presStyleCnt="0"/>
      <dgm:spPr/>
      <dgm:t>
        <a:bodyPr/>
        <a:lstStyle/>
        <a:p>
          <a:endParaRPr lang="es-MX"/>
        </a:p>
      </dgm:t>
    </dgm:pt>
    <dgm:pt modelId="{44B4F5B5-7802-4DD1-A931-16819675DA62}" type="pres">
      <dgm:prSet presAssocID="{F6A4F24E-5A5C-4F52-8ED4-D67DCB0CC4ED}" presName="hierChild5" presStyleCnt="0"/>
      <dgm:spPr/>
      <dgm:t>
        <a:bodyPr/>
        <a:lstStyle/>
        <a:p>
          <a:endParaRPr lang="es-MX"/>
        </a:p>
      </dgm:t>
    </dgm:pt>
    <dgm:pt modelId="{2D489BF6-E417-4099-B319-2AC4F402B0C4}" type="pres">
      <dgm:prSet presAssocID="{1A2CC1E7-D190-4EFD-A22E-13159646302D}" presName="Name48" presStyleLbl="parChTrans1D2" presStyleIdx="9" presStyleCnt="12"/>
      <dgm:spPr/>
      <dgm:t>
        <a:bodyPr/>
        <a:lstStyle/>
        <a:p>
          <a:endParaRPr lang="es-MX"/>
        </a:p>
      </dgm:t>
    </dgm:pt>
    <dgm:pt modelId="{94489326-00BA-4B37-AD47-6165F63BDA6B}" type="pres">
      <dgm:prSet presAssocID="{BA6650D1-1B9C-4FC2-BC3E-8D894F44E32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8299823-944A-41AA-A421-12365FC5E6E3}" type="pres">
      <dgm:prSet presAssocID="{BA6650D1-1B9C-4FC2-BC3E-8D894F44E321}" presName="rootComposite" presStyleCnt="0"/>
      <dgm:spPr/>
      <dgm:t>
        <a:bodyPr/>
        <a:lstStyle/>
        <a:p>
          <a:endParaRPr lang="es-MX"/>
        </a:p>
      </dgm:t>
    </dgm:pt>
    <dgm:pt modelId="{0475B01C-CDEE-4CFE-A69B-E130C2CDD6FF}" type="pres">
      <dgm:prSet presAssocID="{BA6650D1-1B9C-4FC2-BC3E-8D894F44E321}" presName="rootText" presStyleLbl="node2" presStyleIdx="9" presStyleCnt="11" custScaleX="125530" custLinFactX="47322" custLinFactY="-200000" custLinFactNeighborX="100000" custLinFactNeighborY="-2254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9D6364-BC13-4518-A62C-1A0FC8922EB0}" type="pres">
      <dgm:prSet presAssocID="{BA6650D1-1B9C-4FC2-BC3E-8D894F44E321}" presName="rootConnector" presStyleLbl="node2" presStyleIdx="9" presStyleCnt="11"/>
      <dgm:spPr/>
      <dgm:t>
        <a:bodyPr/>
        <a:lstStyle/>
        <a:p>
          <a:endParaRPr lang="es-MX"/>
        </a:p>
      </dgm:t>
    </dgm:pt>
    <dgm:pt modelId="{2A5B6D12-B58B-4370-8BBC-30CECDF9EE19}" type="pres">
      <dgm:prSet presAssocID="{BA6650D1-1B9C-4FC2-BC3E-8D894F44E321}" presName="hierChild4" presStyleCnt="0"/>
      <dgm:spPr/>
      <dgm:t>
        <a:bodyPr/>
        <a:lstStyle/>
        <a:p>
          <a:endParaRPr lang="es-MX"/>
        </a:p>
      </dgm:t>
    </dgm:pt>
    <dgm:pt modelId="{3E52C405-1FE7-4114-9432-3D4257B9090F}" type="pres">
      <dgm:prSet presAssocID="{BA6650D1-1B9C-4FC2-BC3E-8D894F44E321}" presName="hierChild5" presStyleCnt="0"/>
      <dgm:spPr/>
      <dgm:t>
        <a:bodyPr/>
        <a:lstStyle/>
        <a:p>
          <a:endParaRPr lang="es-MX"/>
        </a:p>
      </dgm:t>
    </dgm:pt>
    <dgm:pt modelId="{F035ED6C-60BB-49CC-B4B9-1EC3FA0B8BEB}" type="pres">
      <dgm:prSet presAssocID="{87517C50-FA1F-405D-9EB8-6432C89C9E3E}" presName="Name48" presStyleLbl="parChTrans1D2" presStyleIdx="10" presStyleCnt="12"/>
      <dgm:spPr/>
      <dgm:t>
        <a:bodyPr/>
        <a:lstStyle/>
        <a:p>
          <a:endParaRPr lang="es-MX"/>
        </a:p>
      </dgm:t>
    </dgm:pt>
    <dgm:pt modelId="{9464EB01-693A-4F5B-B473-5B33AB9B67B3}" type="pres">
      <dgm:prSet presAssocID="{61DAB54A-D8D4-488A-A36A-8F7808E2DB77}" presName="hierRoot2" presStyleCnt="0">
        <dgm:presLayoutVars>
          <dgm:hierBranch val="init"/>
        </dgm:presLayoutVars>
      </dgm:prSet>
      <dgm:spPr/>
    </dgm:pt>
    <dgm:pt modelId="{EDB305CF-BFFC-4873-B501-AD2D1322A57A}" type="pres">
      <dgm:prSet presAssocID="{61DAB54A-D8D4-488A-A36A-8F7808E2DB77}" presName="rootComposite" presStyleCnt="0"/>
      <dgm:spPr/>
    </dgm:pt>
    <dgm:pt modelId="{88AD2EA2-6944-45AC-8170-24027D775EA5}" type="pres">
      <dgm:prSet presAssocID="{61DAB54A-D8D4-488A-A36A-8F7808E2DB77}" presName="rootText" presStyleLbl="node2" presStyleIdx="10" presStyleCnt="11" custScaleX="158376" custScaleY="138528" custLinFactY="-100000" custLinFactNeighborX="-18142" custLinFactNeighborY="-1886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8E7AE63-A3F5-4DC2-9F35-217CEB34BEED}" type="pres">
      <dgm:prSet presAssocID="{61DAB54A-D8D4-488A-A36A-8F7808E2DB77}" presName="rootConnector" presStyleLbl="node2" presStyleIdx="10" presStyleCnt="11"/>
      <dgm:spPr/>
      <dgm:t>
        <a:bodyPr/>
        <a:lstStyle/>
        <a:p>
          <a:endParaRPr lang="es-MX"/>
        </a:p>
      </dgm:t>
    </dgm:pt>
    <dgm:pt modelId="{2849E6B4-543D-4F67-AAED-38893BC07C27}" type="pres">
      <dgm:prSet presAssocID="{61DAB54A-D8D4-488A-A36A-8F7808E2DB77}" presName="hierChild4" presStyleCnt="0"/>
      <dgm:spPr/>
    </dgm:pt>
    <dgm:pt modelId="{678CF628-8AE3-4164-8AC2-6CB3D7F573E7}" type="pres">
      <dgm:prSet presAssocID="{61DAB54A-D8D4-488A-A36A-8F7808E2DB77}" presName="hierChild5" presStyleCnt="0"/>
      <dgm:spPr/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03C88F4E-8A75-46DA-B6E6-A57075DCB61E}" type="pres">
      <dgm:prSet presAssocID="{CF6A3B1E-575C-4948-A1BA-D3A54998B801}" presName="Name111" presStyleLbl="parChTrans1D2" presStyleIdx="11" presStyleCnt="12"/>
      <dgm:spPr/>
      <dgm:t>
        <a:bodyPr/>
        <a:lstStyle/>
        <a:p>
          <a:endParaRPr lang="es-MX"/>
        </a:p>
      </dgm:t>
    </dgm:pt>
    <dgm:pt modelId="{0573E9E5-389D-4FDF-926D-1CF8D801033F}" type="pres">
      <dgm:prSet presAssocID="{1400D59C-70D0-42D6-AFDB-FAC0509DAFA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F1BAD3-58EE-4A86-BF54-0851BEF81530}" type="pres">
      <dgm:prSet presAssocID="{1400D59C-70D0-42D6-AFDB-FAC0509DAFA0}" presName="rootComposite3" presStyleCnt="0"/>
      <dgm:spPr/>
      <dgm:t>
        <a:bodyPr/>
        <a:lstStyle/>
        <a:p>
          <a:endParaRPr lang="es-MX"/>
        </a:p>
      </dgm:t>
    </dgm:pt>
    <dgm:pt modelId="{B9B91907-B386-4A1E-AFB8-40916F706034}" type="pres">
      <dgm:prSet presAssocID="{1400D59C-70D0-42D6-AFDB-FAC0509DAFA0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270C7A-DEFB-47FB-9FC8-3C97D0A09E8A}" type="pres">
      <dgm:prSet presAssocID="{1400D59C-70D0-42D6-AFDB-FAC0509DAFA0}" presName="rootConnector3" presStyleLbl="asst1" presStyleIdx="0" presStyleCnt="1"/>
      <dgm:spPr/>
      <dgm:t>
        <a:bodyPr/>
        <a:lstStyle/>
        <a:p>
          <a:endParaRPr lang="es-MX"/>
        </a:p>
      </dgm:t>
    </dgm:pt>
    <dgm:pt modelId="{EFD55C4C-8CE0-4B51-B17F-BD1315CAEA63}" type="pres">
      <dgm:prSet presAssocID="{1400D59C-70D0-42D6-AFDB-FAC0509DAFA0}" presName="hierChild6" presStyleCnt="0"/>
      <dgm:spPr/>
      <dgm:t>
        <a:bodyPr/>
        <a:lstStyle/>
        <a:p>
          <a:endParaRPr lang="es-MX"/>
        </a:p>
      </dgm:t>
    </dgm:pt>
    <dgm:pt modelId="{87609CF1-5773-4AC9-8C54-98C26ED79396}" type="pres">
      <dgm:prSet presAssocID="{1400D59C-70D0-42D6-AFDB-FAC0509DAFA0}" presName="hierChild7" presStyleCnt="0"/>
      <dgm:spPr/>
      <dgm:t>
        <a:bodyPr/>
        <a:lstStyle/>
        <a:p>
          <a:endParaRPr lang="es-MX"/>
        </a:p>
      </dgm:t>
    </dgm:pt>
  </dgm:ptLst>
  <dgm:cxnLst>
    <dgm:cxn modelId="{95019551-18E4-4627-AC78-20C0A9C33060}" type="presOf" srcId="{794E53D5-61B8-427A-979C-F3F03070CBA6}" destId="{D2D49AFF-7BAA-47FC-AA47-31FCF41C576F}" srcOrd="1" destOrd="0" presId="urn:microsoft.com/office/officeart/2005/8/layout/orgChart1"/>
    <dgm:cxn modelId="{9803D3D9-735D-4875-96D7-AD1534CB35CC}" type="presOf" srcId="{A8DFFE0B-DCEC-4889-ABAF-686BCC1D33E6}" destId="{80CE9E74-E80D-4F85-A1C6-FAB8FB7F1223}" srcOrd="1" destOrd="0" presId="urn:microsoft.com/office/officeart/2005/8/layout/orgChart1"/>
    <dgm:cxn modelId="{501D8659-8859-4981-9BE3-D0CE78F6D5A3}" srcId="{A751D4D1-AD72-4B08-8090-283EDEF72569}" destId="{A1951C01-6BE6-446C-BE0E-BC05E3DF0B3C}" srcOrd="6" destOrd="0" parTransId="{B5FCAD42-B439-4798-9124-63E057D8B11F}" sibTransId="{49CC3E3B-C539-40C4-85B5-F317515CB5DC}"/>
    <dgm:cxn modelId="{AC855BC1-A53F-42FB-B210-1BA74A013E67}" srcId="{A751D4D1-AD72-4B08-8090-283EDEF72569}" destId="{1400D59C-70D0-42D6-AFDB-FAC0509DAFA0}" srcOrd="10" destOrd="0" parTransId="{CF6A3B1E-575C-4948-A1BA-D3A54998B801}" sibTransId="{E36BC4EC-C3A0-42D8-B30F-1D8E83689E8F}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627AC8B1-D5F8-4BEE-BB57-CCD1D4B9A852}" srcId="{A751D4D1-AD72-4B08-8090-283EDEF72569}" destId="{3DB88148-8523-441D-87DC-6232EA66F014}" srcOrd="3" destOrd="0" parTransId="{80E18B26-4E5F-4C66-A018-EF84293B1665}" sibTransId="{D1CA6F8D-7F30-49EF-AFC5-5A372D602920}"/>
    <dgm:cxn modelId="{180C3BFA-2EE7-494D-BFC4-F0E634591263}" srcId="{A751D4D1-AD72-4B08-8090-283EDEF72569}" destId="{11133E44-B1B9-4A53-B457-98F01C44D4DA}" srcOrd="0" destOrd="0" parTransId="{F6559F41-3EE6-40CD-B139-2396E476B972}" sibTransId="{21580E22-35CC-487E-82B1-1E8BA3A935FE}"/>
    <dgm:cxn modelId="{8D89ADDE-EED6-4BDD-9FAC-071F81E4CC60}" srcId="{A751D4D1-AD72-4B08-8090-283EDEF72569}" destId="{794E53D5-61B8-427A-979C-F3F03070CBA6}" srcOrd="2" destOrd="0" parTransId="{29967F89-C8CB-4B24-9772-8506A04AEB16}" sibTransId="{E6DE1E2E-3189-4268-9C35-7742F2006007}"/>
    <dgm:cxn modelId="{38F20970-733D-44CE-A19C-5B29F8CC377B}" srcId="{A751D4D1-AD72-4B08-8090-283EDEF72569}" destId="{3F5B7F2C-D764-4A2F-9E9D-1A98A2E8B6A7}" srcOrd="5" destOrd="0" parTransId="{0F149411-E23F-44B1-BE1D-E745292C9CFD}" sibTransId="{6C1CC88F-3B0D-49D2-BB21-147A9FFDA592}"/>
    <dgm:cxn modelId="{2FB897FA-CCC1-4DE7-8615-68A0E4524BB1}" type="presOf" srcId="{3F5B7F2C-D764-4A2F-9E9D-1A98A2E8B6A7}" destId="{E2E35E2A-3321-473A-A0E6-3A787F6366BA}" srcOrd="1" destOrd="0" presId="urn:microsoft.com/office/officeart/2005/8/layout/orgChart1"/>
    <dgm:cxn modelId="{43570C4D-6401-45C4-A098-042141070F69}" srcId="{A751D4D1-AD72-4B08-8090-283EDEF72569}" destId="{A8DFFE0B-DCEC-4889-ABAF-686BCC1D33E6}" srcOrd="7" destOrd="0" parTransId="{8ACA54A4-4C7B-47CF-B90D-B9E3C57253BE}" sibTransId="{E26C361E-0223-474E-871C-ECAB4E192D70}"/>
    <dgm:cxn modelId="{5A5FE144-D62B-4B7C-AB3E-C3DB9BB9FAC8}" type="presOf" srcId="{29967F89-C8CB-4B24-9772-8506A04AEB16}" destId="{3150748E-7E03-49C6-9C1D-C9F22C9F6046}" srcOrd="0" destOrd="0" presId="urn:microsoft.com/office/officeart/2005/8/layout/orgChart1"/>
    <dgm:cxn modelId="{03B0C6E3-FA1B-4B55-BDE5-1B6714A0F119}" type="presOf" srcId="{B5FCAD42-B439-4798-9124-63E057D8B11F}" destId="{D4667A8B-09E8-4953-AF4A-2CB962F359EF}" srcOrd="0" destOrd="0" presId="urn:microsoft.com/office/officeart/2005/8/layout/orgChart1"/>
    <dgm:cxn modelId="{2AB4C767-4CB9-41B6-8205-65CEF35C2BE7}" srcId="{A751D4D1-AD72-4B08-8090-283EDEF72569}" destId="{B20EC071-AB89-4EF6-A0FC-8C678232D06D}" srcOrd="1" destOrd="0" parTransId="{999198BE-3D0F-4DC9-9F7C-B37579C8C354}" sibTransId="{235E4055-4D96-4F7B-A670-262196C8C68A}"/>
    <dgm:cxn modelId="{7ACCC0FD-3AE6-490D-BB16-9CDB2B4FB63D}" type="presOf" srcId="{999198BE-3D0F-4DC9-9F7C-B37579C8C354}" destId="{47A95D2B-0CD7-4F51-8809-7D423BAF24DD}" srcOrd="0" destOrd="0" presId="urn:microsoft.com/office/officeart/2005/8/layout/orgChart1"/>
    <dgm:cxn modelId="{4E68FA86-F149-4DC9-8588-A0A51E890E99}" type="presOf" srcId="{0551C049-682B-4E08-86CB-34E70D3DAF19}" destId="{28996E22-344D-48E2-8C2C-B506C84585C4}" srcOrd="0" destOrd="0" presId="urn:microsoft.com/office/officeart/2005/8/layout/orgChart1"/>
    <dgm:cxn modelId="{16840AD2-6C8D-49D6-88D5-D98E1A2AEB71}" type="presOf" srcId="{A8DFFE0B-DCEC-4889-ABAF-686BCC1D33E6}" destId="{6179E264-DFE4-4C12-A674-96AA5F68229A}" srcOrd="0" destOrd="0" presId="urn:microsoft.com/office/officeart/2005/8/layout/orgChart1"/>
    <dgm:cxn modelId="{8C3AFB99-BB91-44BE-A11B-595C585083BB}" type="presOf" srcId="{BA6650D1-1B9C-4FC2-BC3E-8D894F44E321}" destId="{6D9D6364-BC13-4518-A62C-1A0FC8922EB0}" srcOrd="1" destOrd="0" presId="urn:microsoft.com/office/officeart/2005/8/layout/orgChart1"/>
    <dgm:cxn modelId="{3BDBD026-656E-4747-A995-EA4F5FA2FE85}" type="presOf" srcId="{61DAB54A-D8D4-488A-A36A-8F7808E2DB77}" destId="{88AD2EA2-6944-45AC-8170-24027D775EA5}" srcOrd="0" destOrd="0" presId="urn:microsoft.com/office/officeart/2005/8/layout/orgChart1"/>
    <dgm:cxn modelId="{2F2DAEA7-08D5-49BD-A9E0-5B8BECBBB265}" type="presOf" srcId="{0F149411-E23F-44B1-BE1D-E745292C9CFD}" destId="{05EFA8E3-27BC-494B-BFF0-7B3EEFF2DC98}" srcOrd="0" destOrd="0" presId="urn:microsoft.com/office/officeart/2005/8/layout/orgChart1"/>
    <dgm:cxn modelId="{77F4A2A7-E9F8-4D2E-9202-D853B5EEC81E}" type="presOf" srcId="{87517C50-FA1F-405D-9EB8-6432C89C9E3E}" destId="{F035ED6C-60BB-49CC-B4B9-1EC3FA0B8BEB}" srcOrd="0" destOrd="0" presId="urn:microsoft.com/office/officeart/2005/8/layout/orgChart1"/>
    <dgm:cxn modelId="{46FC5B96-D446-49CF-B1CD-2CA3F674BDF6}" type="presOf" srcId="{1A2CC1E7-D190-4EFD-A22E-13159646302D}" destId="{2D489BF6-E417-4099-B319-2AC4F402B0C4}" srcOrd="0" destOrd="0" presId="urn:microsoft.com/office/officeart/2005/8/layout/orgChart1"/>
    <dgm:cxn modelId="{C19D8909-3E4A-43DB-9870-97AAC0D27FDC}" type="presOf" srcId="{F6A4F24E-5A5C-4F52-8ED4-D67DCB0CC4ED}" destId="{DE3DCE1D-1E86-4273-9083-5CAFDED9ED54}" srcOrd="0" destOrd="0" presId="urn:microsoft.com/office/officeart/2005/8/layout/orgChart1"/>
    <dgm:cxn modelId="{55C14231-575E-4C0F-93AA-66750150D6F6}" type="presOf" srcId="{61DAB54A-D8D4-488A-A36A-8F7808E2DB77}" destId="{68E7AE63-A3F5-4DC2-9F35-217CEB34BEED}" srcOrd="1" destOrd="0" presId="urn:microsoft.com/office/officeart/2005/8/layout/orgChart1"/>
    <dgm:cxn modelId="{D8C3E8CD-E8D2-4823-BBF7-9EDB61D0AD24}" type="presOf" srcId="{11133E44-B1B9-4A53-B457-98F01C44D4DA}" destId="{DFD03099-1FA6-47B5-9A12-F684024E6AA3}" srcOrd="0" destOrd="0" presId="urn:microsoft.com/office/officeart/2005/8/layout/orgChart1"/>
    <dgm:cxn modelId="{DC89F131-11A6-4B74-9F8E-91D28E4922C4}" type="presOf" srcId="{F6559F41-3EE6-40CD-B139-2396E476B972}" destId="{D1CEE561-E94B-4CFB-A38E-4FB32E7603B0}" srcOrd="0" destOrd="0" presId="urn:microsoft.com/office/officeart/2005/8/layout/orgChart1"/>
    <dgm:cxn modelId="{843AF4DC-CABE-42B0-85BF-42F1ACB40CDD}" type="presOf" srcId="{794E53D5-61B8-427A-979C-F3F03070CBA6}" destId="{F4184B70-62AE-439F-8084-75E54C3F04CE}" srcOrd="0" destOrd="0" presId="urn:microsoft.com/office/officeart/2005/8/layout/orgChart1"/>
    <dgm:cxn modelId="{1AECFF41-FDCB-41E2-961D-5DE00AA184A1}" type="presOf" srcId="{3DB88148-8523-441D-87DC-6232EA66F014}" destId="{6F78071E-585E-4D34-977C-69E93BD76F39}" srcOrd="0" destOrd="0" presId="urn:microsoft.com/office/officeart/2005/8/layout/orgChart1"/>
    <dgm:cxn modelId="{C3D73A33-0420-499D-8A7C-B2D1440E3C30}" type="presOf" srcId="{1400D59C-70D0-42D6-AFDB-FAC0509DAFA0}" destId="{27270C7A-DEFB-47FB-9FC8-3C97D0A09E8A}" srcOrd="1" destOrd="0" presId="urn:microsoft.com/office/officeart/2005/8/layout/orgChart1"/>
    <dgm:cxn modelId="{2A9908A2-2507-42AA-9D52-B7335F01E7D0}" type="presOf" srcId="{AE241E53-4557-4588-8D55-6CBC00384A95}" destId="{49140353-860E-4CCB-9003-12A65016883A}" srcOrd="1" destOrd="0" presId="urn:microsoft.com/office/officeart/2005/8/layout/orgChart1"/>
    <dgm:cxn modelId="{91172C7C-5B6C-468F-9B20-216D1560B5FF}" type="presOf" srcId="{8ACA54A4-4C7B-47CF-B90D-B9E3C57253BE}" destId="{114893EB-5156-4752-8CAE-3E44EBB077B6}" srcOrd="0" destOrd="0" presId="urn:microsoft.com/office/officeart/2005/8/layout/orgChart1"/>
    <dgm:cxn modelId="{C2AAF48D-6236-4F64-A2F3-5CEEA15B9DCB}" type="presOf" srcId="{B20EC071-AB89-4EF6-A0FC-8C678232D06D}" destId="{A1B312FF-BA93-41D7-AED4-A602151C09FE}" srcOrd="1" destOrd="0" presId="urn:microsoft.com/office/officeart/2005/8/layout/orgChart1"/>
    <dgm:cxn modelId="{AA3CD7B7-CF59-46F0-B71C-EFEF2E7A4C4D}" srcId="{A751D4D1-AD72-4B08-8090-283EDEF72569}" destId="{BA6650D1-1B9C-4FC2-BC3E-8D894F44E321}" srcOrd="9" destOrd="0" parTransId="{1A2CC1E7-D190-4EFD-A22E-13159646302D}" sibTransId="{04522282-1118-4794-A46C-84529EA70947}"/>
    <dgm:cxn modelId="{58D6ABB5-C727-4B86-90BE-CC6DBB93022E}" type="presOf" srcId="{80E18B26-4E5F-4C66-A018-EF84293B1665}" destId="{1D3A39B8-40E0-4C2B-93DB-ED81F1CFFB51}" srcOrd="0" destOrd="0" presId="urn:microsoft.com/office/officeart/2005/8/layout/orgChart1"/>
    <dgm:cxn modelId="{A0CEE0F6-3309-4492-932B-01D1E32E2EF7}" type="presOf" srcId="{A1951C01-6BE6-446C-BE0E-BC05E3DF0B3C}" destId="{484CAAA5-515D-42BF-B9CA-D7295B479425}" srcOrd="1" destOrd="0" presId="urn:microsoft.com/office/officeart/2005/8/layout/orgChart1"/>
    <dgm:cxn modelId="{E167435F-A8E2-4A90-ADE3-FABDF1B42458}" type="presOf" srcId="{3F5B7F2C-D764-4A2F-9E9D-1A98A2E8B6A7}" destId="{A4B61070-DAA6-480E-B697-3042F4770F51}" srcOrd="0" destOrd="0" presId="urn:microsoft.com/office/officeart/2005/8/layout/orgChart1"/>
    <dgm:cxn modelId="{D946B94B-B90A-4123-BB93-32EB2B70AF65}" type="presOf" srcId="{BA6650D1-1B9C-4FC2-BC3E-8D894F44E321}" destId="{0475B01C-CDEE-4CFE-A69B-E130C2CDD6FF}" srcOrd="0" destOrd="0" presId="urn:microsoft.com/office/officeart/2005/8/layout/orgChart1"/>
    <dgm:cxn modelId="{A9F9766A-9D14-4A53-A733-D9492FD5C744}" type="presOf" srcId="{7DF68866-258F-4008-9BD3-57EA1ABC414E}" destId="{549220EF-CEDE-4884-A7F5-EBF0DAA5FB5B}" srcOrd="0" destOrd="0" presId="urn:microsoft.com/office/officeart/2005/8/layout/orgChart1"/>
    <dgm:cxn modelId="{3D0DA56C-7DDC-458A-8563-680EE50DE846}" type="presOf" srcId="{3DB88148-8523-441D-87DC-6232EA66F014}" destId="{FB42C3B2-75EE-4942-A34F-09247EAF6050}" srcOrd="1" destOrd="0" presId="urn:microsoft.com/office/officeart/2005/8/layout/orgChart1"/>
    <dgm:cxn modelId="{EBBC9069-62C9-46A4-B871-DF46E5D4F22E}" type="presOf" srcId="{F6A4F24E-5A5C-4F52-8ED4-D67DCB0CC4ED}" destId="{23B78E8A-1F74-43AB-8AF9-194A74B51AC7}" srcOrd="1" destOrd="0" presId="urn:microsoft.com/office/officeart/2005/8/layout/orgChart1"/>
    <dgm:cxn modelId="{0B4DDD4F-46CA-4C35-A707-AC3150B9535D}" type="presOf" srcId="{1400D59C-70D0-42D6-AFDB-FAC0509DAFA0}" destId="{B9B91907-B386-4A1E-AFB8-40916F706034}" srcOrd="0" destOrd="0" presId="urn:microsoft.com/office/officeart/2005/8/layout/orgChart1"/>
    <dgm:cxn modelId="{0264AAD9-3782-4028-B14A-62A948DBA633}" type="presOf" srcId="{A1951C01-6BE6-446C-BE0E-BC05E3DF0B3C}" destId="{C31483BD-55CB-49E2-B204-9DD7B35985F1}" srcOrd="0" destOrd="0" presId="urn:microsoft.com/office/officeart/2005/8/layout/orgChart1"/>
    <dgm:cxn modelId="{3BA01391-F7D2-41A2-92F8-BC5C4527A68C}" srcId="{A751D4D1-AD72-4B08-8090-283EDEF72569}" destId="{F6A4F24E-5A5C-4F52-8ED4-D67DCB0CC4ED}" srcOrd="8" destOrd="0" parTransId="{7DF68866-258F-4008-9BD3-57EA1ABC414E}" sibTransId="{90B3A190-379B-46EE-A2DE-B1AE9AAC80A1}"/>
    <dgm:cxn modelId="{3C50415A-E2D8-4AF2-9A6B-87D81E3FDAE6}" type="presOf" srcId="{CF6A3B1E-575C-4948-A1BA-D3A54998B801}" destId="{03C88F4E-8A75-46DA-B6E6-A57075DCB61E}" srcOrd="0" destOrd="0" presId="urn:microsoft.com/office/officeart/2005/8/layout/orgChart1"/>
    <dgm:cxn modelId="{7DC391EF-96BE-41E9-BFE4-341AD9B0A82D}" type="presOf" srcId="{A751D4D1-AD72-4B08-8090-283EDEF72569}" destId="{CC6C263F-8F2F-4C62-81B4-190B89884384}" srcOrd="1" destOrd="0" presId="urn:microsoft.com/office/officeart/2005/8/layout/orgChart1"/>
    <dgm:cxn modelId="{66FC4E25-4E38-4EF6-8255-44720F00C5D0}" srcId="{A751D4D1-AD72-4B08-8090-283EDEF72569}" destId="{AE241E53-4557-4588-8D55-6CBC00384A95}" srcOrd="4" destOrd="0" parTransId="{0551C049-682B-4E08-86CB-34E70D3DAF19}" sibTransId="{40812E82-6A98-4E07-8252-6C83EB0C5E1E}"/>
    <dgm:cxn modelId="{C87B850E-9011-4E66-B127-19CB52DE171A}" type="presOf" srcId="{AE241E53-4557-4588-8D55-6CBC00384A95}" destId="{E21D2CF8-383A-45BD-8DDA-38C866455082}" srcOrd="0" destOrd="0" presId="urn:microsoft.com/office/officeart/2005/8/layout/orgChart1"/>
    <dgm:cxn modelId="{44EF0599-B025-44E2-9FFF-3F04B875DAB1}" type="presOf" srcId="{B20EC071-AB89-4EF6-A0FC-8C678232D06D}" destId="{C9FFC94D-DF3D-40D5-BF2B-A87772F22D3B}" srcOrd="0" destOrd="0" presId="urn:microsoft.com/office/officeart/2005/8/layout/orgChart1"/>
    <dgm:cxn modelId="{DDDE8FDB-F17D-4740-A1C6-B27D3120BBBF}" type="presOf" srcId="{11133E44-B1B9-4A53-B457-98F01C44D4DA}" destId="{946F4117-F510-456D-898D-02C4E70190ED}" srcOrd="1" destOrd="0" presId="urn:microsoft.com/office/officeart/2005/8/layout/orgChart1"/>
    <dgm:cxn modelId="{908C443B-3C84-4425-81E0-EA75E9F6C677}" srcId="{A751D4D1-AD72-4B08-8090-283EDEF72569}" destId="{61DAB54A-D8D4-488A-A36A-8F7808E2DB77}" srcOrd="11" destOrd="0" parTransId="{87517C50-FA1F-405D-9EB8-6432C89C9E3E}" sibTransId="{0A0B9734-906A-4E97-AA17-D173630F5203}"/>
    <dgm:cxn modelId="{2226B480-D8D8-4DC3-B25F-F2A4640B126E}" type="presOf" srcId="{D43E59DF-AF5E-4317-8F03-4E52D2288BBF}" destId="{FA9843D5-AA4E-4A30-A0F1-608C16FEEE26}" srcOrd="0" destOrd="0" presId="urn:microsoft.com/office/officeart/2005/8/layout/orgChart1"/>
    <dgm:cxn modelId="{90E35CC7-BD58-4640-B202-3A5019EA8AEE}" type="presOf" srcId="{A751D4D1-AD72-4B08-8090-283EDEF72569}" destId="{59B2E976-902E-466C-BCBB-F68D232258A1}" srcOrd="0" destOrd="0" presId="urn:microsoft.com/office/officeart/2005/8/layout/orgChart1"/>
    <dgm:cxn modelId="{4EE6FBC5-80C2-42F9-87AC-A35C842B7CBC}" type="presParOf" srcId="{FA9843D5-AA4E-4A30-A0F1-608C16FEEE26}" destId="{E37DE94F-383C-4587-848C-9AE98EFE7DDB}" srcOrd="0" destOrd="0" presId="urn:microsoft.com/office/officeart/2005/8/layout/orgChart1"/>
    <dgm:cxn modelId="{7093E42F-0371-4B65-BBAA-2FBDF4CACBF0}" type="presParOf" srcId="{E37DE94F-383C-4587-848C-9AE98EFE7DDB}" destId="{07779FE6-5D94-4B6A-81E4-5687CA738055}" srcOrd="0" destOrd="0" presId="urn:microsoft.com/office/officeart/2005/8/layout/orgChart1"/>
    <dgm:cxn modelId="{70855C07-9BB9-4033-A465-CC8F2D26D323}" type="presParOf" srcId="{07779FE6-5D94-4B6A-81E4-5687CA738055}" destId="{59B2E976-902E-466C-BCBB-F68D232258A1}" srcOrd="0" destOrd="0" presId="urn:microsoft.com/office/officeart/2005/8/layout/orgChart1"/>
    <dgm:cxn modelId="{CF2879BE-7DC7-4AD0-AEFE-B9D68F05546E}" type="presParOf" srcId="{07779FE6-5D94-4B6A-81E4-5687CA738055}" destId="{CC6C263F-8F2F-4C62-81B4-190B89884384}" srcOrd="1" destOrd="0" presId="urn:microsoft.com/office/officeart/2005/8/layout/orgChart1"/>
    <dgm:cxn modelId="{9C59C0E7-458E-405C-ACF4-0B180F9BA020}" type="presParOf" srcId="{E37DE94F-383C-4587-848C-9AE98EFE7DDB}" destId="{A14C2085-ED09-42AF-A41F-3393ACB9376B}" srcOrd="1" destOrd="0" presId="urn:microsoft.com/office/officeart/2005/8/layout/orgChart1"/>
    <dgm:cxn modelId="{B1BA3CAE-17E2-4727-A685-9E05A5F575E9}" type="presParOf" srcId="{A14C2085-ED09-42AF-A41F-3393ACB9376B}" destId="{D1CEE561-E94B-4CFB-A38E-4FB32E7603B0}" srcOrd="0" destOrd="0" presId="urn:microsoft.com/office/officeart/2005/8/layout/orgChart1"/>
    <dgm:cxn modelId="{8D41D800-500C-446F-B5B2-7F478B65421E}" type="presParOf" srcId="{A14C2085-ED09-42AF-A41F-3393ACB9376B}" destId="{5D3158B5-4437-4752-92C1-FEA51D3C2FEE}" srcOrd="1" destOrd="0" presId="urn:microsoft.com/office/officeart/2005/8/layout/orgChart1"/>
    <dgm:cxn modelId="{BE23C0F1-927D-4AC4-9B18-BA2C1616DCB9}" type="presParOf" srcId="{5D3158B5-4437-4752-92C1-FEA51D3C2FEE}" destId="{1896A838-2D34-4E55-86C4-48A61269D08B}" srcOrd="0" destOrd="0" presId="urn:microsoft.com/office/officeart/2005/8/layout/orgChart1"/>
    <dgm:cxn modelId="{EEE0F88C-8788-4253-858A-A9AFDAB0CFF9}" type="presParOf" srcId="{1896A838-2D34-4E55-86C4-48A61269D08B}" destId="{DFD03099-1FA6-47B5-9A12-F684024E6AA3}" srcOrd="0" destOrd="0" presId="urn:microsoft.com/office/officeart/2005/8/layout/orgChart1"/>
    <dgm:cxn modelId="{BDEAC141-8079-419B-B85E-10046EA9944B}" type="presParOf" srcId="{1896A838-2D34-4E55-86C4-48A61269D08B}" destId="{946F4117-F510-456D-898D-02C4E70190ED}" srcOrd="1" destOrd="0" presId="urn:microsoft.com/office/officeart/2005/8/layout/orgChart1"/>
    <dgm:cxn modelId="{AD5178FE-C215-4E7B-B5AB-DD7E0CAE0564}" type="presParOf" srcId="{5D3158B5-4437-4752-92C1-FEA51D3C2FEE}" destId="{D0007207-A3E9-450C-9B91-A13948B21113}" srcOrd="1" destOrd="0" presId="urn:microsoft.com/office/officeart/2005/8/layout/orgChart1"/>
    <dgm:cxn modelId="{9FB5111C-40DA-4BB4-B09D-3022ACA98163}" type="presParOf" srcId="{5D3158B5-4437-4752-92C1-FEA51D3C2FEE}" destId="{6F3DD9BE-BD5E-4EB9-9424-413EE9579D00}" srcOrd="2" destOrd="0" presId="urn:microsoft.com/office/officeart/2005/8/layout/orgChart1"/>
    <dgm:cxn modelId="{311ECF42-57DD-4662-A936-268BD069A3C9}" type="presParOf" srcId="{A14C2085-ED09-42AF-A41F-3393ACB9376B}" destId="{47A95D2B-0CD7-4F51-8809-7D423BAF24DD}" srcOrd="2" destOrd="0" presId="urn:microsoft.com/office/officeart/2005/8/layout/orgChart1"/>
    <dgm:cxn modelId="{CD449A34-C952-4865-907A-AB72BF62EE46}" type="presParOf" srcId="{A14C2085-ED09-42AF-A41F-3393ACB9376B}" destId="{34D8BF23-2184-4D77-B995-8A55334404C1}" srcOrd="3" destOrd="0" presId="urn:microsoft.com/office/officeart/2005/8/layout/orgChart1"/>
    <dgm:cxn modelId="{EC1FE16F-2B0B-4941-8B3C-A808C1D9655C}" type="presParOf" srcId="{34D8BF23-2184-4D77-B995-8A55334404C1}" destId="{B5CB2E70-6A09-438D-9E97-AC93531C9636}" srcOrd="0" destOrd="0" presId="urn:microsoft.com/office/officeart/2005/8/layout/orgChart1"/>
    <dgm:cxn modelId="{2895D0C1-E728-42BB-8BC2-69C152CEF1E0}" type="presParOf" srcId="{B5CB2E70-6A09-438D-9E97-AC93531C9636}" destId="{C9FFC94D-DF3D-40D5-BF2B-A87772F22D3B}" srcOrd="0" destOrd="0" presId="urn:microsoft.com/office/officeart/2005/8/layout/orgChart1"/>
    <dgm:cxn modelId="{C54A6543-6C6D-423F-8BEB-5C93B37706EE}" type="presParOf" srcId="{B5CB2E70-6A09-438D-9E97-AC93531C9636}" destId="{A1B312FF-BA93-41D7-AED4-A602151C09FE}" srcOrd="1" destOrd="0" presId="urn:microsoft.com/office/officeart/2005/8/layout/orgChart1"/>
    <dgm:cxn modelId="{2A84E58D-8B10-461A-A58D-371F3900B805}" type="presParOf" srcId="{34D8BF23-2184-4D77-B995-8A55334404C1}" destId="{F3E595D1-26A0-4806-AE00-12F888688E7C}" srcOrd="1" destOrd="0" presId="urn:microsoft.com/office/officeart/2005/8/layout/orgChart1"/>
    <dgm:cxn modelId="{2D704697-2B64-4327-8BC5-BEBEB6C493D2}" type="presParOf" srcId="{34D8BF23-2184-4D77-B995-8A55334404C1}" destId="{ACD14754-E729-4698-BF15-F8CC530798CD}" srcOrd="2" destOrd="0" presId="urn:microsoft.com/office/officeart/2005/8/layout/orgChart1"/>
    <dgm:cxn modelId="{C336B509-DD79-42A7-BA56-3C6A57CA9117}" type="presParOf" srcId="{A14C2085-ED09-42AF-A41F-3393ACB9376B}" destId="{3150748E-7E03-49C6-9C1D-C9F22C9F6046}" srcOrd="4" destOrd="0" presId="urn:microsoft.com/office/officeart/2005/8/layout/orgChart1"/>
    <dgm:cxn modelId="{85C54963-F64A-4C5B-8529-AC5B7B489E60}" type="presParOf" srcId="{A14C2085-ED09-42AF-A41F-3393ACB9376B}" destId="{1E8E9952-6AC0-49A4-9CF0-13ADE006E29F}" srcOrd="5" destOrd="0" presId="urn:microsoft.com/office/officeart/2005/8/layout/orgChart1"/>
    <dgm:cxn modelId="{E4E71A34-D32F-4564-82B9-A4642E7C8E58}" type="presParOf" srcId="{1E8E9952-6AC0-49A4-9CF0-13ADE006E29F}" destId="{68FD7515-F963-4C11-A1A8-589C6330FC4A}" srcOrd="0" destOrd="0" presId="urn:microsoft.com/office/officeart/2005/8/layout/orgChart1"/>
    <dgm:cxn modelId="{B6739654-0024-4B23-9EA5-7105C93FEE51}" type="presParOf" srcId="{68FD7515-F963-4C11-A1A8-589C6330FC4A}" destId="{F4184B70-62AE-439F-8084-75E54C3F04CE}" srcOrd="0" destOrd="0" presId="urn:microsoft.com/office/officeart/2005/8/layout/orgChart1"/>
    <dgm:cxn modelId="{E0FEA347-5575-40C8-A83A-0E5E0B50644B}" type="presParOf" srcId="{68FD7515-F963-4C11-A1A8-589C6330FC4A}" destId="{D2D49AFF-7BAA-47FC-AA47-31FCF41C576F}" srcOrd="1" destOrd="0" presId="urn:microsoft.com/office/officeart/2005/8/layout/orgChart1"/>
    <dgm:cxn modelId="{83BA2C29-CB46-484E-83CB-658F8B76A111}" type="presParOf" srcId="{1E8E9952-6AC0-49A4-9CF0-13ADE006E29F}" destId="{91099A7B-324C-46BA-A715-BE91DE7990C3}" srcOrd="1" destOrd="0" presId="urn:microsoft.com/office/officeart/2005/8/layout/orgChart1"/>
    <dgm:cxn modelId="{2B5B36FE-1341-459D-A1A2-6CA49CC802AA}" type="presParOf" srcId="{1E8E9952-6AC0-49A4-9CF0-13ADE006E29F}" destId="{87DA990A-6578-46FC-B4E4-FA73B8C299CF}" srcOrd="2" destOrd="0" presId="urn:microsoft.com/office/officeart/2005/8/layout/orgChart1"/>
    <dgm:cxn modelId="{EDAADBAD-F815-4CE2-ACD0-80F258EBF9CC}" type="presParOf" srcId="{A14C2085-ED09-42AF-A41F-3393ACB9376B}" destId="{1D3A39B8-40E0-4C2B-93DB-ED81F1CFFB51}" srcOrd="6" destOrd="0" presId="urn:microsoft.com/office/officeart/2005/8/layout/orgChart1"/>
    <dgm:cxn modelId="{6E9985B4-D93C-43A7-AAFC-C5FA8E39D101}" type="presParOf" srcId="{A14C2085-ED09-42AF-A41F-3393ACB9376B}" destId="{31D71BD7-E42B-4025-8488-561FCFE7AB20}" srcOrd="7" destOrd="0" presId="urn:microsoft.com/office/officeart/2005/8/layout/orgChart1"/>
    <dgm:cxn modelId="{AB424355-1B6F-481B-93E9-F7F7357FA53C}" type="presParOf" srcId="{31D71BD7-E42B-4025-8488-561FCFE7AB20}" destId="{55801429-4EF4-4C9F-AE4C-D22FC5FE6E70}" srcOrd="0" destOrd="0" presId="urn:microsoft.com/office/officeart/2005/8/layout/orgChart1"/>
    <dgm:cxn modelId="{6164D430-8563-4FFB-A728-635B23409703}" type="presParOf" srcId="{55801429-4EF4-4C9F-AE4C-D22FC5FE6E70}" destId="{6F78071E-585E-4D34-977C-69E93BD76F39}" srcOrd="0" destOrd="0" presId="urn:microsoft.com/office/officeart/2005/8/layout/orgChart1"/>
    <dgm:cxn modelId="{0EA09A06-9F12-48E2-805D-6FA20EAB98DF}" type="presParOf" srcId="{55801429-4EF4-4C9F-AE4C-D22FC5FE6E70}" destId="{FB42C3B2-75EE-4942-A34F-09247EAF6050}" srcOrd="1" destOrd="0" presId="urn:microsoft.com/office/officeart/2005/8/layout/orgChart1"/>
    <dgm:cxn modelId="{8EF0CFAA-FBF3-4CFF-AD8E-6416AEC5068D}" type="presParOf" srcId="{31D71BD7-E42B-4025-8488-561FCFE7AB20}" destId="{FDCF0430-CD94-41D1-B436-8CBB73E0F3AD}" srcOrd="1" destOrd="0" presId="urn:microsoft.com/office/officeart/2005/8/layout/orgChart1"/>
    <dgm:cxn modelId="{DF7FC7A2-14AA-42B4-986A-F98BC20340DF}" type="presParOf" srcId="{31D71BD7-E42B-4025-8488-561FCFE7AB20}" destId="{368685C6-729C-4467-BD9F-186FB2CCAB7D}" srcOrd="2" destOrd="0" presId="urn:microsoft.com/office/officeart/2005/8/layout/orgChart1"/>
    <dgm:cxn modelId="{A85C12D5-42CD-4371-965F-42AB65AF9A6A}" type="presParOf" srcId="{A14C2085-ED09-42AF-A41F-3393ACB9376B}" destId="{28996E22-344D-48E2-8C2C-B506C84585C4}" srcOrd="8" destOrd="0" presId="urn:microsoft.com/office/officeart/2005/8/layout/orgChart1"/>
    <dgm:cxn modelId="{2D583211-C361-4382-876F-8E609858BDF9}" type="presParOf" srcId="{A14C2085-ED09-42AF-A41F-3393ACB9376B}" destId="{80484101-F84C-4EC1-A8D5-83DF06D8952E}" srcOrd="9" destOrd="0" presId="urn:microsoft.com/office/officeart/2005/8/layout/orgChart1"/>
    <dgm:cxn modelId="{0A3E2B00-5C99-41E2-BEB3-8701E60D340A}" type="presParOf" srcId="{80484101-F84C-4EC1-A8D5-83DF06D8952E}" destId="{A84687F6-9A20-40DD-817A-80DCFC8BFBAA}" srcOrd="0" destOrd="0" presId="urn:microsoft.com/office/officeart/2005/8/layout/orgChart1"/>
    <dgm:cxn modelId="{4126F003-70CA-4ABD-9EBA-821AFF98D516}" type="presParOf" srcId="{A84687F6-9A20-40DD-817A-80DCFC8BFBAA}" destId="{E21D2CF8-383A-45BD-8DDA-38C866455082}" srcOrd="0" destOrd="0" presId="urn:microsoft.com/office/officeart/2005/8/layout/orgChart1"/>
    <dgm:cxn modelId="{2415B8A1-AF8E-4F23-B299-1A93B836BE99}" type="presParOf" srcId="{A84687F6-9A20-40DD-817A-80DCFC8BFBAA}" destId="{49140353-860E-4CCB-9003-12A65016883A}" srcOrd="1" destOrd="0" presId="urn:microsoft.com/office/officeart/2005/8/layout/orgChart1"/>
    <dgm:cxn modelId="{7E4B45AF-9C18-4D77-8D88-5DD7E2D4E19A}" type="presParOf" srcId="{80484101-F84C-4EC1-A8D5-83DF06D8952E}" destId="{5C6B13BC-CEA0-42F2-8E1B-EA10A9AA8DF2}" srcOrd="1" destOrd="0" presId="urn:microsoft.com/office/officeart/2005/8/layout/orgChart1"/>
    <dgm:cxn modelId="{8415372B-7A65-45E8-9968-CF118040B133}" type="presParOf" srcId="{80484101-F84C-4EC1-A8D5-83DF06D8952E}" destId="{F9B7B519-7AC7-4FAC-B7F2-8C4BDA3C0E5B}" srcOrd="2" destOrd="0" presId="urn:microsoft.com/office/officeart/2005/8/layout/orgChart1"/>
    <dgm:cxn modelId="{646DFF3A-3681-4948-BCA7-78929DE8A74A}" type="presParOf" srcId="{A14C2085-ED09-42AF-A41F-3393ACB9376B}" destId="{05EFA8E3-27BC-494B-BFF0-7B3EEFF2DC98}" srcOrd="10" destOrd="0" presId="urn:microsoft.com/office/officeart/2005/8/layout/orgChart1"/>
    <dgm:cxn modelId="{6C4BBB37-C0D9-4564-9466-50A4EA7BD027}" type="presParOf" srcId="{A14C2085-ED09-42AF-A41F-3393ACB9376B}" destId="{53AC49F9-9C07-42FA-BF3F-8C9B4B2F5D48}" srcOrd="11" destOrd="0" presId="urn:microsoft.com/office/officeart/2005/8/layout/orgChart1"/>
    <dgm:cxn modelId="{30B11B15-1BE9-4B40-8E8F-ED0F0FF058CF}" type="presParOf" srcId="{53AC49F9-9C07-42FA-BF3F-8C9B4B2F5D48}" destId="{2DCE66E6-CF14-461C-AF7B-ED57599FD3F3}" srcOrd="0" destOrd="0" presId="urn:microsoft.com/office/officeart/2005/8/layout/orgChart1"/>
    <dgm:cxn modelId="{A2A02E3A-BB0A-4F73-899F-7E8471DE7287}" type="presParOf" srcId="{2DCE66E6-CF14-461C-AF7B-ED57599FD3F3}" destId="{A4B61070-DAA6-480E-B697-3042F4770F51}" srcOrd="0" destOrd="0" presId="urn:microsoft.com/office/officeart/2005/8/layout/orgChart1"/>
    <dgm:cxn modelId="{FD2467F1-6A6A-4769-9062-F021AC663E37}" type="presParOf" srcId="{2DCE66E6-CF14-461C-AF7B-ED57599FD3F3}" destId="{E2E35E2A-3321-473A-A0E6-3A787F6366BA}" srcOrd="1" destOrd="0" presId="urn:microsoft.com/office/officeart/2005/8/layout/orgChart1"/>
    <dgm:cxn modelId="{02878058-A847-4999-9855-25D007C5C33D}" type="presParOf" srcId="{53AC49F9-9C07-42FA-BF3F-8C9B4B2F5D48}" destId="{0E613342-05E4-4D1E-8C90-673B7C7DB5B5}" srcOrd="1" destOrd="0" presId="urn:microsoft.com/office/officeart/2005/8/layout/orgChart1"/>
    <dgm:cxn modelId="{0D473F9E-533F-4B90-A299-0F2CC076B007}" type="presParOf" srcId="{53AC49F9-9C07-42FA-BF3F-8C9B4B2F5D48}" destId="{4C3F0289-C51C-45F5-90FF-F777264E8D48}" srcOrd="2" destOrd="0" presId="urn:microsoft.com/office/officeart/2005/8/layout/orgChart1"/>
    <dgm:cxn modelId="{CED653FC-A9BC-47F5-902F-89A856A0EA0E}" type="presParOf" srcId="{A14C2085-ED09-42AF-A41F-3393ACB9376B}" destId="{D4667A8B-09E8-4953-AF4A-2CB962F359EF}" srcOrd="12" destOrd="0" presId="urn:microsoft.com/office/officeart/2005/8/layout/orgChart1"/>
    <dgm:cxn modelId="{58CD6809-D067-4BCD-BB03-B0ED0B0B2819}" type="presParOf" srcId="{A14C2085-ED09-42AF-A41F-3393ACB9376B}" destId="{446FBCE1-1478-4CC9-ACED-A644426C6756}" srcOrd="13" destOrd="0" presId="urn:microsoft.com/office/officeart/2005/8/layout/orgChart1"/>
    <dgm:cxn modelId="{CEBF1548-AFF9-4AF4-AE86-EEEAFE8E2C4B}" type="presParOf" srcId="{446FBCE1-1478-4CC9-ACED-A644426C6756}" destId="{A2734E2F-66B1-4355-867A-9DCC9D75ED88}" srcOrd="0" destOrd="0" presId="urn:microsoft.com/office/officeart/2005/8/layout/orgChart1"/>
    <dgm:cxn modelId="{AF58A5A1-B3A5-41B7-B26D-C8BB78A0679B}" type="presParOf" srcId="{A2734E2F-66B1-4355-867A-9DCC9D75ED88}" destId="{C31483BD-55CB-49E2-B204-9DD7B35985F1}" srcOrd="0" destOrd="0" presId="urn:microsoft.com/office/officeart/2005/8/layout/orgChart1"/>
    <dgm:cxn modelId="{804E2977-EC3E-45FD-923D-93EDAB0784D7}" type="presParOf" srcId="{A2734E2F-66B1-4355-867A-9DCC9D75ED88}" destId="{484CAAA5-515D-42BF-B9CA-D7295B479425}" srcOrd="1" destOrd="0" presId="urn:microsoft.com/office/officeart/2005/8/layout/orgChart1"/>
    <dgm:cxn modelId="{16BDFD06-4458-4BFD-829D-7D9039197DD8}" type="presParOf" srcId="{446FBCE1-1478-4CC9-ACED-A644426C6756}" destId="{065B8E91-3E24-4628-AF5D-CD6D98FC108A}" srcOrd="1" destOrd="0" presId="urn:microsoft.com/office/officeart/2005/8/layout/orgChart1"/>
    <dgm:cxn modelId="{585F7544-CF86-489B-B394-259E6867EBA5}" type="presParOf" srcId="{446FBCE1-1478-4CC9-ACED-A644426C6756}" destId="{A43EF5D9-2136-46EB-BE42-58CB1B321078}" srcOrd="2" destOrd="0" presId="urn:microsoft.com/office/officeart/2005/8/layout/orgChart1"/>
    <dgm:cxn modelId="{9DDDB004-F567-4622-BB0D-A7BEC45F27E9}" type="presParOf" srcId="{A14C2085-ED09-42AF-A41F-3393ACB9376B}" destId="{114893EB-5156-4752-8CAE-3E44EBB077B6}" srcOrd="14" destOrd="0" presId="urn:microsoft.com/office/officeart/2005/8/layout/orgChart1"/>
    <dgm:cxn modelId="{52F359DB-50D4-4992-9B9E-DFD3190C96D5}" type="presParOf" srcId="{A14C2085-ED09-42AF-A41F-3393ACB9376B}" destId="{2446DE35-0B66-49BB-A6E4-A8E6847CF3C2}" srcOrd="15" destOrd="0" presId="urn:microsoft.com/office/officeart/2005/8/layout/orgChart1"/>
    <dgm:cxn modelId="{A6BF210E-F31C-454C-A3BC-0044E1BEB3F8}" type="presParOf" srcId="{2446DE35-0B66-49BB-A6E4-A8E6847CF3C2}" destId="{659F2835-028C-49A3-9100-4B67854D2778}" srcOrd="0" destOrd="0" presId="urn:microsoft.com/office/officeart/2005/8/layout/orgChart1"/>
    <dgm:cxn modelId="{72624B2B-9B70-4CAF-8E85-5E1A622431C9}" type="presParOf" srcId="{659F2835-028C-49A3-9100-4B67854D2778}" destId="{6179E264-DFE4-4C12-A674-96AA5F68229A}" srcOrd="0" destOrd="0" presId="urn:microsoft.com/office/officeart/2005/8/layout/orgChart1"/>
    <dgm:cxn modelId="{C41018E8-7BF1-4213-B60C-6FB803C56BE7}" type="presParOf" srcId="{659F2835-028C-49A3-9100-4B67854D2778}" destId="{80CE9E74-E80D-4F85-A1C6-FAB8FB7F1223}" srcOrd="1" destOrd="0" presId="urn:microsoft.com/office/officeart/2005/8/layout/orgChart1"/>
    <dgm:cxn modelId="{1A58B56B-B38E-4EF1-AF31-B9475583D350}" type="presParOf" srcId="{2446DE35-0B66-49BB-A6E4-A8E6847CF3C2}" destId="{EEC196EE-FF38-41F2-BCA0-93E6EB347E7C}" srcOrd="1" destOrd="0" presId="urn:microsoft.com/office/officeart/2005/8/layout/orgChart1"/>
    <dgm:cxn modelId="{955DD6F7-8015-4914-8934-313828FCBA0C}" type="presParOf" srcId="{2446DE35-0B66-49BB-A6E4-A8E6847CF3C2}" destId="{81719A08-D518-4544-8F93-B1DFFE38A13D}" srcOrd="2" destOrd="0" presId="urn:microsoft.com/office/officeart/2005/8/layout/orgChart1"/>
    <dgm:cxn modelId="{DE1B6A74-1056-499B-AA74-50AE78235EC0}" type="presParOf" srcId="{A14C2085-ED09-42AF-A41F-3393ACB9376B}" destId="{549220EF-CEDE-4884-A7F5-EBF0DAA5FB5B}" srcOrd="16" destOrd="0" presId="urn:microsoft.com/office/officeart/2005/8/layout/orgChart1"/>
    <dgm:cxn modelId="{D1620117-420B-4C69-8E31-D9DD16B4B7FB}" type="presParOf" srcId="{A14C2085-ED09-42AF-A41F-3393ACB9376B}" destId="{4645F843-1252-4A61-BE0D-991CEC7BE14E}" srcOrd="17" destOrd="0" presId="urn:microsoft.com/office/officeart/2005/8/layout/orgChart1"/>
    <dgm:cxn modelId="{E0193853-9BF3-4A9D-B98B-4AEBB7A4FD62}" type="presParOf" srcId="{4645F843-1252-4A61-BE0D-991CEC7BE14E}" destId="{30B734A2-66DF-426F-B43C-B867ABD86F22}" srcOrd="0" destOrd="0" presId="urn:microsoft.com/office/officeart/2005/8/layout/orgChart1"/>
    <dgm:cxn modelId="{7828E281-22F4-411F-80EB-4006C67B78B1}" type="presParOf" srcId="{30B734A2-66DF-426F-B43C-B867ABD86F22}" destId="{DE3DCE1D-1E86-4273-9083-5CAFDED9ED54}" srcOrd="0" destOrd="0" presId="urn:microsoft.com/office/officeart/2005/8/layout/orgChart1"/>
    <dgm:cxn modelId="{6CC2E323-BC8D-4173-AEC0-03E46A4F843A}" type="presParOf" srcId="{30B734A2-66DF-426F-B43C-B867ABD86F22}" destId="{23B78E8A-1F74-43AB-8AF9-194A74B51AC7}" srcOrd="1" destOrd="0" presId="urn:microsoft.com/office/officeart/2005/8/layout/orgChart1"/>
    <dgm:cxn modelId="{263A6CCB-57F8-467F-9C49-BD7EA7676A08}" type="presParOf" srcId="{4645F843-1252-4A61-BE0D-991CEC7BE14E}" destId="{E616C93A-C1ED-4DA9-87E1-D4A815FEB313}" srcOrd="1" destOrd="0" presId="urn:microsoft.com/office/officeart/2005/8/layout/orgChart1"/>
    <dgm:cxn modelId="{462BD041-0ED6-4F8E-9B1E-F262D09277D2}" type="presParOf" srcId="{4645F843-1252-4A61-BE0D-991CEC7BE14E}" destId="{44B4F5B5-7802-4DD1-A931-16819675DA62}" srcOrd="2" destOrd="0" presId="urn:microsoft.com/office/officeart/2005/8/layout/orgChart1"/>
    <dgm:cxn modelId="{E11A55ED-1D9D-4231-9220-2496CC17A574}" type="presParOf" srcId="{A14C2085-ED09-42AF-A41F-3393ACB9376B}" destId="{2D489BF6-E417-4099-B319-2AC4F402B0C4}" srcOrd="18" destOrd="0" presId="urn:microsoft.com/office/officeart/2005/8/layout/orgChart1"/>
    <dgm:cxn modelId="{7CD33136-B2DD-4BF7-A1B4-3D9170EAAA3D}" type="presParOf" srcId="{A14C2085-ED09-42AF-A41F-3393ACB9376B}" destId="{94489326-00BA-4B37-AD47-6165F63BDA6B}" srcOrd="19" destOrd="0" presId="urn:microsoft.com/office/officeart/2005/8/layout/orgChart1"/>
    <dgm:cxn modelId="{B93EEEB2-CC88-487E-9571-1C26EF703951}" type="presParOf" srcId="{94489326-00BA-4B37-AD47-6165F63BDA6B}" destId="{C8299823-944A-41AA-A421-12365FC5E6E3}" srcOrd="0" destOrd="0" presId="urn:microsoft.com/office/officeart/2005/8/layout/orgChart1"/>
    <dgm:cxn modelId="{7854DFBC-C994-4F4E-8BB1-89DDEF9F874F}" type="presParOf" srcId="{C8299823-944A-41AA-A421-12365FC5E6E3}" destId="{0475B01C-CDEE-4CFE-A69B-E130C2CDD6FF}" srcOrd="0" destOrd="0" presId="urn:microsoft.com/office/officeart/2005/8/layout/orgChart1"/>
    <dgm:cxn modelId="{47414C76-061B-4686-B73E-4343CBBD371C}" type="presParOf" srcId="{C8299823-944A-41AA-A421-12365FC5E6E3}" destId="{6D9D6364-BC13-4518-A62C-1A0FC8922EB0}" srcOrd="1" destOrd="0" presId="urn:microsoft.com/office/officeart/2005/8/layout/orgChart1"/>
    <dgm:cxn modelId="{A646BAD2-2EE6-4974-A20D-3BDC4010C21F}" type="presParOf" srcId="{94489326-00BA-4B37-AD47-6165F63BDA6B}" destId="{2A5B6D12-B58B-4370-8BBC-30CECDF9EE19}" srcOrd="1" destOrd="0" presId="urn:microsoft.com/office/officeart/2005/8/layout/orgChart1"/>
    <dgm:cxn modelId="{B05AEEA8-5810-4B6E-A7EB-94BDDD856F08}" type="presParOf" srcId="{94489326-00BA-4B37-AD47-6165F63BDA6B}" destId="{3E52C405-1FE7-4114-9432-3D4257B9090F}" srcOrd="2" destOrd="0" presId="urn:microsoft.com/office/officeart/2005/8/layout/orgChart1"/>
    <dgm:cxn modelId="{1B4A226D-1527-4C20-B621-F8B0DFA02B3F}" type="presParOf" srcId="{A14C2085-ED09-42AF-A41F-3393ACB9376B}" destId="{F035ED6C-60BB-49CC-B4B9-1EC3FA0B8BEB}" srcOrd="20" destOrd="0" presId="urn:microsoft.com/office/officeart/2005/8/layout/orgChart1"/>
    <dgm:cxn modelId="{75DCE079-0F97-4B8B-9284-AD6ECB2F3BEB}" type="presParOf" srcId="{A14C2085-ED09-42AF-A41F-3393ACB9376B}" destId="{9464EB01-693A-4F5B-B473-5B33AB9B67B3}" srcOrd="21" destOrd="0" presId="urn:microsoft.com/office/officeart/2005/8/layout/orgChart1"/>
    <dgm:cxn modelId="{C434B654-DC71-4F5F-A4DE-886C46F6E7C7}" type="presParOf" srcId="{9464EB01-693A-4F5B-B473-5B33AB9B67B3}" destId="{EDB305CF-BFFC-4873-B501-AD2D1322A57A}" srcOrd="0" destOrd="0" presId="urn:microsoft.com/office/officeart/2005/8/layout/orgChart1"/>
    <dgm:cxn modelId="{902570D3-8233-4032-87FC-4D3476863196}" type="presParOf" srcId="{EDB305CF-BFFC-4873-B501-AD2D1322A57A}" destId="{88AD2EA2-6944-45AC-8170-24027D775EA5}" srcOrd="0" destOrd="0" presId="urn:microsoft.com/office/officeart/2005/8/layout/orgChart1"/>
    <dgm:cxn modelId="{20D2C800-27A4-45A0-9286-5C5E3CD03568}" type="presParOf" srcId="{EDB305CF-BFFC-4873-B501-AD2D1322A57A}" destId="{68E7AE63-A3F5-4DC2-9F35-217CEB34BEED}" srcOrd="1" destOrd="0" presId="urn:microsoft.com/office/officeart/2005/8/layout/orgChart1"/>
    <dgm:cxn modelId="{3DA3A283-D557-438A-91D9-BE5919D40A5D}" type="presParOf" srcId="{9464EB01-693A-4F5B-B473-5B33AB9B67B3}" destId="{2849E6B4-543D-4F67-AAED-38893BC07C27}" srcOrd="1" destOrd="0" presId="urn:microsoft.com/office/officeart/2005/8/layout/orgChart1"/>
    <dgm:cxn modelId="{7476E096-1034-429E-8591-6F0676C79CB2}" type="presParOf" srcId="{9464EB01-693A-4F5B-B473-5B33AB9B67B3}" destId="{678CF628-8AE3-4164-8AC2-6CB3D7F573E7}" srcOrd="2" destOrd="0" presId="urn:microsoft.com/office/officeart/2005/8/layout/orgChart1"/>
    <dgm:cxn modelId="{1D8F2BED-9207-4602-9EBB-80702F675026}" type="presParOf" srcId="{E37DE94F-383C-4587-848C-9AE98EFE7DDB}" destId="{4F8299DD-6704-4A3B-A04E-3F3CE60AD4BD}" srcOrd="2" destOrd="0" presId="urn:microsoft.com/office/officeart/2005/8/layout/orgChart1"/>
    <dgm:cxn modelId="{70C2F998-8223-4FF9-9CC0-0E4D6AF990BD}" type="presParOf" srcId="{4F8299DD-6704-4A3B-A04E-3F3CE60AD4BD}" destId="{03C88F4E-8A75-46DA-B6E6-A57075DCB61E}" srcOrd="0" destOrd="0" presId="urn:microsoft.com/office/officeart/2005/8/layout/orgChart1"/>
    <dgm:cxn modelId="{40203A59-331F-4315-BCB9-356A5F47C9F2}" type="presParOf" srcId="{4F8299DD-6704-4A3B-A04E-3F3CE60AD4BD}" destId="{0573E9E5-389D-4FDF-926D-1CF8D801033F}" srcOrd="1" destOrd="0" presId="urn:microsoft.com/office/officeart/2005/8/layout/orgChart1"/>
    <dgm:cxn modelId="{E9A829B9-95BE-4D6D-9686-CAEB480FF237}" type="presParOf" srcId="{0573E9E5-389D-4FDF-926D-1CF8D801033F}" destId="{30F1BAD3-58EE-4A86-BF54-0851BEF81530}" srcOrd="0" destOrd="0" presId="urn:microsoft.com/office/officeart/2005/8/layout/orgChart1"/>
    <dgm:cxn modelId="{36D14EF3-8F89-4CB1-85DE-905E392901BA}" type="presParOf" srcId="{30F1BAD3-58EE-4A86-BF54-0851BEF81530}" destId="{B9B91907-B386-4A1E-AFB8-40916F706034}" srcOrd="0" destOrd="0" presId="urn:microsoft.com/office/officeart/2005/8/layout/orgChart1"/>
    <dgm:cxn modelId="{F7476AD8-AF80-41E3-9CA7-4D5D47EC3D4C}" type="presParOf" srcId="{30F1BAD3-58EE-4A86-BF54-0851BEF81530}" destId="{27270C7A-DEFB-47FB-9FC8-3C97D0A09E8A}" srcOrd="1" destOrd="0" presId="urn:microsoft.com/office/officeart/2005/8/layout/orgChart1"/>
    <dgm:cxn modelId="{E5BCDF95-60C4-4547-A13D-2EF397745FEE}" type="presParOf" srcId="{0573E9E5-389D-4FDF-926D-1CF8D801033F}" destId="{EFD55C4C-8CE0-4B51-B17F-BD1315CAEA63}" srcOrd="1" destOrd="0" presId="urn:microsoft.com/office/officeart/2005/8/layout/orgChart1"/>
    <dgm:cxn modelId="{CDF0E749-F8AA-43C4-9DA4-10B6E001EAC9}" type="presParOf" srcId="{0573E9E5-389D-4FDF-926D-1CF8D801033F}" destId="{87609CF1-5773-4AC9-8C54-98C26ED793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ln>
          <a:prstDash val="sysDot"/>
        </a:ln>
      </dgm:spPr>
      <dgm:t>
        <a:bodyPr/>
        <a:lstStyle/>
        <a:p>
          <a:r>
            <a:rPr lang="es-MX" sz="1100" b="1" dirty="0" smtClean="0"/>
            <a:t>Coordinador (a)</a:t>
          </a:r>
        </a:p>
        <a:p>
          <a:endParaRPr lang="es-MX" sz="1100" dirty="0" smtClean="0"/>
        </a:p>
        <a:p>
          <a:r>
            <a:rPr lang="es-MX" sz="1100" dirty="0" smtClean="0"/>
            <a:t>112549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Auxiliar Administrativo  </a:t>
          </a:r>
        </a:p>
        <a:p>
          <a:r>
            <a:rPr lang="es-MX" sz="1100" dirty="0" smtClean="0"/>
            <a:t>22226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/>
            <a:t>Auxiliar Administrativo </a:t>
          </a:r>
        </a:p>
        <a:p>
          <a:r>
            <a:rPr lang="es-MX" sz="1100" dirty="0" smtClean="0"/>
            <a:t>105047</a:t>
          </a:r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Auxiliar Administrativo </a:t>
          </a:r>
          <a:endParaRPr lang="es-MX" sz="1100" dirty="0" smtClean="0"/>
        </a:p>
        <a:p>
          <a:r>
            <a:rPr lang="es-MX" sz="1100" dirty="0" smtClean="0"/>
            <a:t>101016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C475718F-9A17-4724-8E59-BFC6179CCAED}">
      <dgm:prSet custT="1"/>
      <dgm:spPr/>
      <dgm:t>
        <a:bodyPr/>
        <a:lstStyle/>
        <a:p>
          <a:r>
            <a:rPr lang="es-MX" sz="1100" b="1" dirty="0" smtClean="0"/>
            <a:t>Auxiliar </a:t>
          </a:r>
          <a:r>
            <a:rPr lang="es-MX" sz="1100" dirty="0" smtClean="0"/>
            <a:t> </a:t>
          </a:r>
        </a:p>
        <a:p>
          <a:r>
            <a:rPr lang="es-MX" sz="1100" dirty="0" smtClean="0"/>
            <a:t>85524</a:t>
          </a:r>
          <a:endParaRPr lang="es-MX" sz="1100" dirty="0"/>
        </a:p>
      </dgm:t>
    </dgm:pt>
    <dgm:pt modelId="{D8832C48-DB56-40B7-AE77-FB2102AF9093}" type="parTrans" cxnId="{5285FB79-665A-4EB9-9EFF-EEAE0378B76C}">
      <dgm:prSet/>
      <dgm:spPr/>
      <dgm:t>
        <a:bodyPr/>
        <a:lstStyle/>
        <a:p>
          <a:endParaRPr lang="es-MX"/>
        </a:p>
      </dgm:t>
    </dgm:pt>
    <dgm:pt modelId="{697F8D4F-0B16-4927-8257-4F9E61FABD29}" type="sibTrans" cxnId="{5285FB79-665A-4EB9-9EFF-EEAE0378B76C}">
      <dgm:prSet/>
      <dgm:spPr/>
      <dgm:t>
        <a:bodyPr/>
        <a:lstStyle/>
        <a:p>
          <a:endParaRPr lang="es-MX"/>
        </a:p>
      </dgm:t>
    </dgm:pt>
    <dgm:pt modelId="{9CD45CC4-7046-4561-9BE1-6778C036A8C0}">
      <dgm:prSet custT="1"/>
      <dgm:spPr/>
      <dgm:t>
        <a:bodyPr/>
        <a:lstStyle/>
        <a:p>
          <a:pPr algn="ctr">
            <a:lnSpc>
              <a:spcPct val="90000"/>
            </a:lnSpc>
          </a:pPr>
          <a:endParaRPr lang="es-MX" sz="1100" b="1" dirty="0" smtClean="0">
            <a:solidFill>
              <a:schemeClr val="tx1"/>
            </a:solidFill>
          </a:endParaRPr>
        </a:p>
        <a:p>
          <a:pPr algn="ctr">
            <a:lnSpc>
              <a:spcPct val="100000"/>
            </a:lnSpc>
          </a:pPr>
          <a:r>
            <a:rPr lang="es-MX" sz="1100" b="1" dirty="0" smtClean="0">
              <a:solidFill>
                <a:schemeClr val="tx1"/>
              </a:solidFill>
            </a:rPr>
            <a:t>Auxiliar</a:t>
          </a:r>
          <a:endParaRPr lang="es-MX" sz="1100" b="0" dirty="0" smtClean="0">
            <a:solidFill>
              <a:schemeClr val="tx1"/>
            </a:solidFill>
          </a:endParaRPr>
        </a:p>
        <a:p>
          <a:pPr algn="ctr">
            <a:lnSpc>
              <a:spcPct val="100000"/>
            </a:lnSpc>
          </a:pPr>
          <a:r>
            <a:rPr lang="es-MX" sz="1100" b="0" dirty="0" smtClean="0">
              <a:solidFill>
                <a:schemeClr val="tx1"/>
              </a:solidFill>
            </a:rPr>
            <a:t>112098</a:t>
          </a:r>
        </a:p>
        <a:p>
          <a:pPr algn="ctr">
            <a:lnSpc>
              <a:spcPct val="90000"/>
            </a:lnSpc>
          </a:pPr>
          <a:r>
            <a:rPr lang="es-MX" sz="1100" b="1" dirty="0" smtClean="0">
              <a:solidFill>
                <a:schemeClr val="tx1"/>
              </a:solidFill>
            </a:rPr>
            <a:t>	</a:t>
          </a:r>
          <a:endParaRPr lang="es-MX" sz="1100" dirty="0"/>
        </a:p>
      </dgm:t>
    </dgm:pt>
    <dgm:pt modelId="{E8EA3B5B-D704-464C-ACAC-EE6D5B918556}" type="parTrans" cxnId="{26D6E92A-31B4-48FA-BC13-E045DE47D657}">
      <dgm:prSet/>
      <dgm:spPr/>
      <dgm:t>
        <a:bodyPr/>
        <a:lstStyle/>
        <a:p>
          <a:endParaRPr lang="es-MX"/>
        </a:p>
      </dgm:t>
    </dgm:pt>
    <dgm:pt modelId="{E6769BFE-04F1-4FAB-82C7-354FEADC79F1}" type="sibTrans" cxnId="{26D6E92A-31B4-48FA-BC13-E045DE47D657}">
      <dgm:prSet/>
      <dgm:spPr/>
      <dgm:t>
        <a:bodyPr/>
        <a:lstStyle/>
        <a:p>
          <a:endParaRPr lang="es-MX"/>
        </a:p>
      </dgm:t>
    </dgm:pt>
    <dgm:pt modelId="{4131B93F-E292-49EA-A2CE-0CCA497CBE47}" type="asst">
      <dgm:prSet custT="1"/>
      <dgm:spPr/>
      <dgm:t>
        <a:bodyPr/>
        <a:lstStyle/>
        <a:p>
          <a:r>
            <a:rPr lang="es-MX" sz="1100" b="1" dirty="0" smtClean="0"/>
            <a:t>Chofer</a:t>
          </a:r>
          <a:r>
            <a:rPr lang="es-MX" sz="1100" dirty="0" smtClean="0"/>
            <a:t> </a:t>
          </a:r>
        </a:p>
        <a:p>
          <a:r>
            <a:rPr lang="es-MX" sz="1100" dirty="0" smtClean="0"/>
            <a:t>18235</a:t>
          </a:r>
          <a:endParaRPr lang="es-MX" sz="1100" dirty="0"/>
        </a:p>
      </dgm:t>
    </dgm:pt>
    <dgm:pt modelId="{C342000A-E80E-4F5D-8BB0-64C201BAA2B7}" type="parTrans" cxnId="{0E410F28-B8FB-4E97-9D31-C6AD0B478EC6}">
      <dgm:prSet/>
      <dgm:spPr/>
      <dgm:t>
        <a:bodyPr/>
        <a:lstStyle/>
        <a:p>
          <a:endParaRPr lang="es-MX"/>
        </a:p>
      </dgm:t>
    </dgm:pt>
    <dgm:pt modelId="{8F105842-FFBF-413E-9B4D-3C72A2F94D75}" type="sibTrans" cxnId="{0E410F28-B8FB-4E97-9D31-C6AD0B478EC6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 custScaleX="12412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23CAF4DC-CE69-454F-BBC2-2426AE549409}" type="pres">
      <dgm:prSet presAssocID="{93845C1A-B714-4B8D-B924-D14E1CB3E156}" presName="Name35" presStyleLbl="parChTrans1D2" presStyleIdx="0" presStyleCnt="6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5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2" presStyleIdx="1" presStyleCnt="6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5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2" presStyleIdx="2" presStyleCnt="6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5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C3F88AA1-AB66-445D-9DF1-5680A5A01B35}" type="pres">
      <dgm:prSet presAssocID="{D8832C48-DB56-40B7-AE77-FB2102AF9093}" presName="Name35" presStyleLbl="parChTrans1D2" presStyleIdx="3" presStyleCnt="6"/>
      <dgm:spPr/>
      <dgm:t>
        <a:bodyPr/>
        <a:lstStyle/>
        <a:p>
          <a:endParaRPr lang="es-MX"/>
        </a:p>
      </dgm:t>
    </dgm:pt>
    <dgm:pt modelId="{D011EC8E-CA94-4C9D-BEB0-A43E70294A71}" type="pres">
      <dgm:prSet presAssocID="{C475718F-9A17-4724-8E59-BFC6179CCAED}" presName="hierRoot2" presStyleCnt="0">
        <dgm:presLayoutVars>
          <dgm:hierBranch val="init"/>
        </dgm:presLayoutVars>
      </dgm:prSet>
      <dgm:spPr/>
    </dgm:pt>
    <dgm:pt modelId="{8873676C-82A3-4A38-A5E5-AE88F0220EA7}" type="pres">
      <dgm:prSet presAssocID="{C475718F-9A17-4724-8E59-BFC6179CCAED}" presName="rootComposite" presStyleCnt="0"/>
      <dgm:spPr/>
    </dgm:pt>
    <dgm:pt modelId="{84A2FA77-F48E-4AAA-A8EE-A16276DDD664}" type="pres">
      <dgm:prSet presAssocID="{C475718F-9A17-4724-8E59-BFC6179CCAE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B255949-8A0E-4109-8D96-DAED1F4BD60F}" type="pres">
      <dgm:prSet presAssocID="{C475718F-9A17-4724-8E59-BFC6179CCAED}" presName="rootConnector" presStyleLbl="node2" presStyleIdx="3" presStyleCnt="5"/>
      <dgm:spPr/>
      <dgm:t>
        <a:bodyPr/>
        <a:lstStyle/>
        <a:p>
          <a:endParaRPr lang="es-MX"/>
        </a:p>
      </dgm:t>
    </dgm:pt>
    <dgm:pt modelId="{3CC271AB-8612-4B8C-BF47-6777B7DC818D}" type="pres">
      <dgm:prSet presAssocID="{C475718F-9A17-4724-8E59-BFC6179CCAED}" presName="hierChild4" presStyleCnt="0"/>
      <dgm:spPr/>
    </dgm:pt>
    <dgm:pt modelId="{C2229940-477F-42AD-A65C-0356DEEFF833}" type="pres">
      <dgm:prSet presAssocID="{C475718F-9A17-4724-8E59-BFC6179CCAED}" presName="hierChild5" presStyleCnt="0"/>
      <dgm:spPr/>
    </dgm:pt>
    <dgm:pt modelId="{D33A89E2-268F-4722-97ED-10AC2EAE935D}" type="pres">
      <dgm:prSet presAssocID="{E8EA3B5B-D704-464C-ACAC-EE6D5B918556}" presName="Name35" presStyleLbl="parChTrans1D2" presStyleIdx="4" presStyleCnt="6"/>
      <dgm:spPr/>
      <dgm:t>
        <a:bodyPr/>
        <a:lstStyle/>
        <a:p>
          <a:endParaRPr lang="es-MX"/>
        </a:p>
      </dgm:t>
    </dgm:pt>
    <dgm:pt modelId="{B8639978-6C7E-4545-A982-C24E400FA1AA}" type="pres">
      <dgm:prSet presAssocID="{9CD45CC4-7046-4561-9BE1-6778C036A8C0}" presName="hierRoot2" presStyleCnt="0">
        <dgm:presLayoutVars>
          <dgm:hierBranch val="init"/>
        </dgm:presLayoutVars>
      </dgm:prSet>
      <dgm:spPr/>
    </dgm:pt>
    <dgm:pt modelId="{2239DAC7-D7B7-4997-962D-6A4FF0BF3911}" type="pres">
      <dgm:prSet presAssocID="{9CD45CC4-7046-4561-9BE1-6778C036A8C0}" presName="rootComposite" presStyleCnt="0"/>
      <dgm:spPr/>
    </dgm:pt>
    <dgm:pt modelId="{146BD14A-77BA-401E-8A02-8C37DFB53278}" type="pres">
      <dgm:prSet presAssocID="{9CD45CC4-7046-4561-9BE1-6778C036A8C0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3ADAAA5-8966-4BE5-A58B-037FC0369071}" type="pres">
      <dgm:prSet presAssocID="{9CD45CC4-7046-4561-9BE1-6778C036A8C0}" presName="rootConnector" presStyleLbl="node2" presStyleIdx="4" presStyleCnt="5"/>
      <dgm:spPr/>
      <dgm:t>
        <a:bodyPr/>
        <a:lstStyle/>
        <a:p>
          <a:endParaRPr lang="es-MX"/>
        </a:p>
      </dgm:t>
    </dgm:pt>
    <dgm:pt modelId="{14CA1972-03B8-4557-B318-4BAEDEA45AED}" type="pres">
      <dgm:prSet presAssocID="{9CD45CC4-7046-4561-9BE1-6778C036A8C0}" presName="hierChild4" presStyleCnt="0"/>
      <dgm:spPr/>
    </dgm:pt>
    <dgm:pt modelId="{1701C41C-D199-48B8-A983-B03CF992D7C7}" type="pres">
      <dgm:prSet presAssocID="{9CD45CC4-7046-4561-9BE1-6778C036A8C0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  <dgm:pt modelId="{4867FE7D-B8BC-4B7F-B99B-199B9E5769EF}" type="pres">
      <dgm:prSet presAssocID="{C342000A-E80E-4F5D-8BB0-64C201BAA2B7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E08BDA52-20F2-4B36-A227-F1D594D36758}" type="pres">
      <dgm:prSet presAssocID="{4131B93F-E292-49EA-A2CE-0CCA497CBE47}" presName="hierRoot3" presStyleCnt="0">
        <dgm:presLayoutVars>
          <dgm:hierBranch val="init"/>
        </dgm:presLayoutVars>
      </dgm:prSet>
      <dgm:spPr/>
    </dgm:pt>
    <dgm:pt modelId="{368A0136-6205-4EC7-806A-10E92DD162C7}" type="pres">
      <dgm:prSet presAssocID="{4131B93F-E292-49EA-A2CE-0CCA497CBE47}" presName="rootComposite3" presStyleCnt="0"/>
      <dgm:spPr/>
    </dgm:pt>
    <dgm:pt modelId="{B3CC0863-C752-4266-A3B0-7162477CAC5F}" type="pres">
      <dgm:prSet presAssocID="{4131B93F-E292-49EA-A2CE-0CCA497CBE47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F1CCC9-9B2D-4C87-B7A5-252936DD67DA}" type="pres">
      <dgm:prSet presAssocID="{4131B93F-E292-49EA-A2CE-0CCA497CBE47}" presName="rootConnector3" presStyleLbl="asst1" presStyleIdx="0" presStyleCnt="1"/>
      <dgm:spPr/>
      <dgm:t>
        <a:bodyPr/>
        <a:lstStyle/>
        <a:p>
          <a:endParaRPr lang="es-MX"/>
        </a:p>
      </dgm:t>
    </dgm:pt>
    <dgm:pt modelId="{5F296C3A-82AA-43B0-BDCA-51C9D9EE66A3}" type="pres">
      <dgm:prSet presAssocID="{4131B93F-E292-49EA-A2CE-0CCA497CBE47}" presName="hierChild6" presStyleCnt="0"/>
      <dgm:spPr/>
    </dgm:pt>
    <dgm:pt modelId="{2938044E-F1F7-4E06-896D-730E69DB8898}" type="pres">
      <dgm:prSet presAssocID="{4131B93F-E292-49EA-A2CE-0CCA497CBE47}" presName="hierChild7" presStyleCnt="0"/>
      <dgm:spPr/>
    </dgm:pt>
  </dgm:ptLst>
  <dgm:cxnLst>
    <dgm:cxn modelId="{5285FB79-665A-4EB9-9EFF-EEAE0378B76C}" srcId="{0DB8C421-D87B-4673-9C0E-C6547E78D51C}" destId="{C475718F-9A17-4724-8E59-BFC6179CCAED}" srcOrd="3" destOrd="0" parTransId="{D8832C48-DB56-40B7-AE77-FB2102AF9093}" sibTransId="{697F8D4F-0B16-4927-8257-4F9E61FABD29}"/>
    <dgm:cxn modelId="{AE1325BA-0DB7-4C8A-B627-BEA54915A586}" type="presOf" srcId="{0DB8C421-D87B-4673-9C0E-C6547E78D51C}" destId="{C93CB672-7949-40A4-8BA4-BFCCF4F01A86}" srcOrd="1" destOrd="0" presId="urn:microsoft.com/office/officeart/2005/8/layout/orgChart1"/>
    <dgm:cxn modelId="{6A85F2C5-219E-4ACD-BDED-0133C8AB9CF4}" type="presOf" srcId="{60273D17-4B78-420F-947A-2406A096C597}" destId="{84A0D9C7-40AD-4C50-9070-2BC175A865FC}" srcOrd="1" destOrd="0" presId="urn:microsoft.com/office/officeart/2005/8/layout/orgChart1"/>
    <dgm:cxn modelId="{733483DE-3045-49A2-B928-A6CBAD8B6AD4}" type="presOf" srcId="{4F1BAB86-C00A-4B89-ACC4-BEEF9E8CCB92}" destId="{0EEC8461-5433-4805-9DFA-A365826E7D97}" srcOrd="1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D0C6B523-675C-4DDF-9B7E-A27FD905E8E5}" type="presOf" srcId="{C475718F-9A17-4724-8E59-BFC6179CCAED}" destId="{84A2FA77-F48E-4AAA-A8EE-A16276DDD664}" srcOrd="0" destOrd="0" presId="urn:microsoft.com/office/officeart/2005/8/layout/orgChart1"/>
    <dgm:cxn modelId="{EFAD908A-B7CC-46D4-B4D2-DDE4480F03BC}" type="presOf" srcId="{9CD45CC4-7046-4561-9BE1-6778C036A8C0}" destId="{33ADAAA5-8966-4BE5-A58B-037FC0369071}" srcOrd="1" destOrd="0" presId="urn:microsoft.com/office/officeart/2005/8/layout/orgChart1"/>
    <dgm:cxn modelId="{7666982E-8DAE-4232-9C39-709E65E99528}" type="presOf" srcId="{0DB8C421-D87B-4673-9C0E-C6547E78D51C}" destId="{D85EC97E-5D90-4BDC-936E-11D045CD89F1}" srcOrd="0" destOrd="0" presId="urn:microsoft.com/office/officeart/2005/8/layout/orgChart1"/>
    <dgm:cxn modelId="{E4EEA7F9-4E92-4D0F-B402-7520ADF8D339}" type="presOf" srcId="{E8EA3B5B-D704-464C-ACAC-EE6D5B918556}" destId="{D33A89E2-268F-4722-97ED-10AC2EAE935D}" srcOrd="0" destOrd="0" presId="urn:microsoft.com/office/officeart/2005/8/layout/orgChart1"/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9DC842B3-67B7-4F1C-90FE-A75CC85A6181}" type="presOf" srcId="{C475718F-9A17-4724-8E59-BFC6179CCAED}" destId="{EB255949-8A0E-4109-8D96-DAED1F4BD60F}" srcOrd="1" destOrd="0" presId="urn:microsoft.com/office/officeart/2005/8/layout/orgChart1"/>
    <dgm:cxn modelId="{86362106-DE5C-4D4E-A8CD-6EFA610C976B}" type="presOf" srcId="{AA9BF390-022B-42E2-B28E-9E35815B5998}" destId="{A574D214-C22A-431B-927C-BFDD400A56D4}" srcOrd="0" destOrd="0" presId="urn:microsoft.com/office/officeart/2005/8/layout/orgChart1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06AB36AC-5F19-46F4-AA17-371CC06BF3EE}" type="presOf" srcId="{D4226C2A-B68A-4BAB-BB36-7CEB3EC75454}" destId="{A6092E8F-58AB-492D-8DEF-AB7BF5698EB0}" srcOrd="0" destOrd="0" presId="urn:microsoft.com/office/officeart/2005/8/layout/orgChart1"/>
    <dgm:cxn modelId="{3C8A914D-1B5C-4F4C-8A54-D9BC68AFC26E}" type="presOf" srcId="{2AEA3E13-5351-485D-860E-D8EA18C61082}" destId="{8B0513A3-6B81-4A27-BAB8-4B87F2BF9740}" srcOrd="0" destOrd="0" presId="urn:microsoft.com/office/officeart/2005/8/layout/orgChart1"/>
    <dgm:cxn modelId="{E2F3DB99-C617-4025-A0D9-AB9AAD55E945}" type="presOf" srcId="{60273D17-4B78-420F-947A-2406A096C597}" destId="{2507752E-6CCC-4834-B9A4-E3DB4620B2B3}" srcOrd="0" destOrd="0" presId="urn:microsoft.com/office/officeart/2005/8/layout/orgChart1"/>
    <dgm:cxn modelId="{26D6E92A-31B4-48FA-BC13-E045DE47D657}" srcId="{0DB8C421-D87B-4673-9C0E-C6547E78D51C}" destId="{9CD45CC4-7046-4561-9BE1-6778C036A8C0}" srcOrd="4" destOrd="0" parTransId="{E8EA3B5B-D704-464C-ACAC-EE6D5B918556}" sibTransId="{E6769BFE-04F1-4FAB-82C7-354FEADC79F1}"/>
    <dgm:cxn modelId="{0E410F28-B8FB-4E97-9D31-C6AD0B478EC6}" srcId="{0DB8C421-D87B-4673-9C0E-C6547E78D51C}" destId="{4131B93F-E292-49EA-A2CE-0CCA497CBE47}" srcOrd="5" destOrd="0" parTransId="{C342000A-E80E-4F5D-8BB0-64C201BAA2B7}" sibTransId="{8F105842-FFBF-413E-9B4D-3C72A2F94D75}"/>
    <dgm:cxn modelId="{9AC82FB9-D7AE-4221-BF0B-7EE85478460D}" type="presOf" srcId="{9CD45CC4-7046-4561-9BE1-6778C036A8C0}" destId="{146BD14A-77BA-401E-8A02-8C37DFB53278}" srcOrd="0" destOrd="0" presId="urn:microsoft.com/office/officeart/2005/8/layout/orgChart1"/>
    <dgm:cxn modelId="{072BE2F0-B700-47F2-BE09-254C9BB1006D}" type="presOf" srcId="{A148698E-D87A-4519-9F56-0F6971B351CE}" destId="{194EDE05-D220-4138-8AC0-430111D67276}" srcOrd="0" destOrd="0" presId="urn:microsoft.com/office/officeart/2005/8/layout/orgChart1"/>
    <dgm:cxn modelId="{497A0FAF-E4DC-4157-9B5A-4F95BD736CE0}" type="presOf" srcId="{4F1BAB86-C00A-4B89-ACC4-BEEF9E8CCB92}" destId="{4A25D03B-122A-4751-A895-8582AE3E8C27}" srcOrd="0" destOrd="0" presId="urn:microsoft.com/office/officeart/2005/8/layout/orgChart1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E23FC1A5-0CE3-4006-A2D2-1BB7546ED5FD}" type="presOf" srcId="{2AEA3E13-5351-485D-860E-D8EA18C61082}" destId="{36D79AEF-2DC6-487D-8FB1-2ABF30D7FFC8}" srcOrd="1" destOrd="0" presId="urn:microsoft.com/office/officeart/2005/8/layout/orgChart1"/>
    <dgm:cxn modelId="{54207630-9D2B-4035-BC6A-03411A0A43AA}" type="presOf" srcId="{4131B93F-E292-49EA-A2CE-0CCA497CBE47}" destId="{B3CC0863-C752-4266-A3B0-7162477CAC5F}" srcOrd="0" destOrd="0" presId="urn:microsoft.com/office/officeart/2005/8/layout/orgChart1"/>
    <dgm:cxn modelId="{FC711860-0A50-4EA2-BA90-E99830BAB577}" type="presOf" srcId="{93845C1A-B714-4B8D-B924-D14E1CB3E156}" destId="{23CAF4DC-CE69-454F-BBC2-2426AE549409}" srcOrd="0" destOrd="0" presId="urn:microsoft.com/office/officeart/2005/8/layout/orgChart1"/>
    <dgm:cxn modelId="{CA695B74-01D9-40AE-B1CD-B09FE1545A7C}" type="presOf" srcId="{D8832C48-DB56-40B7-AE77-FB2102AF9093}" destId="{C3F88AA1-AB66-445D-9DF1-5680A5A01B35}" srcOrd="0" destOrd="0" presId="urn:microsoft.com/office/officeart/2005/8/layout/orgChart1"/>
    <dgm:cxn modelId="{1A62A69B-D33D-4273-982F-CDAE8B0B5406}" type="presOf" srcId="{4131B93F-E292-49EA-A2CE-0CCA497CBE47}" destId="{37F1CCC9-9B2D-4C87-B7A5-252936DD67DA}" srcOrd="1" destOrd="0" presId="urn:microsoft.com/office/officeart/2005/8/layout/orgChart1"/>
    <dgm:cxn modelId="{409B044C-A7CD-4399-A615-388EAE66E068}" type="presOf" srcId="{C342000A-E80E-4F5D-8BB0-64C201BAA2B7}" destId="{4867FE7D-B8BC-4B7F-B99B-199B9E5769EF}" srcOrd="0" destOrd="0" presId="urn:microsoft.com/office/officeart/2005/8/layout/orgChart1"/>
    <dgm:cxn modelId="{01F42A20-1EC9-4F92-A92E-896088B606CF}" type="presParOf" srcId="{A6092E8F-58AB-492D-8DEF-AB7BF5698EB0}" destId="{F592C9B6-F7E1-489C-A18C-5D8B4F550B49}" srcOrd="0" destOrd="0" presId="urn:microsoft.com/office/officeart/2005/8/layout/orgChart1"/>
    <dgm:cxn modelId="{E28EB622-541A-4CA6-9357-8F78AAC5FEE0}" type="presParOf" srcId="{F592C9B6-F7E1-489C-A18C-5D8B4F550B49}" destId="{B322630A-8BD4-4A46-AF1B-DA402A1B485D}" srcOrd="0" destOrd="0" presId="urn:microsoft.com/office/officeart/2005/8/layout/orgChart1"/>
    <dgm:cxn modelId="{641101E2-8B7C-4295-934F-FD668C7151AC}" type="presParOf" srcId="{B322630A-8BD4-4A46-AF1B-DA402A1B485D}" destId="{D85EC97E-5D90-4BDC-936E-11D045CD89F1}" srcOrd="0" destOrd="0" presId="urn:microsoft.com/office/officeart/2005/8/layout/orgChart1"/>
    <dgm:cxn modelId="{B09074AC-3475-44DD-9638-84B55D6CF68F}" type="presParOf" srcId="{B322630A-8BD4-4A46-AF1B-DA402A1B485D}" destId="{C93CB672-7949-40A4-8BA4-BFCCF4F01A86}" srcOrd="1" destOrd="0" presId="urn:microsoft.com/office/officeart/2005/8/layout/orgChart1"/>
    <dgm:cxn modelId="{60B8ECE2-9C68-47E7-A0BF-D1B4ABE16BF3}" type="presParOf" srcId="{F592C9B6-F7E1-489C-A18C-5D8B4F550B49}" destId="{535A2F8C-D532-4109-8F64-CAD2A53509D9}" srcOrd="1" destOrd="0" presId="urn:microsoft.com/office/officeart/2005/8/layout/orgChart1"/>
    <dgm:cxn modelId="{2705CFC0-F2FF-4309-B368-661AAA53B645}" type="presParOf" srcId="{535A2F8C-D532-4109-8F64-CAD2A53509D9}" destId="{23CAF4DC-CE69-454F-BBC2-2426AE549409}" srcOrd="0" destOrd="0" presId="urn:microsoft.com/office/officeart/2005/8/layout/orgChart1"/>
    <dgm:cxn modelId="{F6D0C948-2570-4E3D-BE56-64D0FCC06585}" type="presParOf" srcId="{535A2F8C-D532-4109-8F64-CAD2A53509D9}" destId="{22341337-7E9B-49F0-86DE-F2C20F3563BE}" srcOrd="1" destOrd="0" presId="urn:microsoft.com/office/officeart/2005/8/layout/orgChart1"/>
    <dgm:cxn modelId="{E80F5DFE-5C80-4413-8353-0B058DD3A899}" type="presParOf" srcId="{22341337-7E9B-49F0-86DE-F2C20F3563BE}" destId="{D006E974-1B69-46A3-A64F-11C894C8F8D6}" srcOrd="0" destOrd="0" presId="urn:microsoft.com/office/officeart/2005/8/layout/orgChart1"/>
    <dgm:cxn modelId="{B7B6923F-82A5-4C4A-A17C-FC808857B44B}" type="presParOf" srcId="{D006E974-1B69-46A3-A64F-11C894C8F8D6}" destId="{8B0513A3-6B81-4A27-BAB8-4B87F2BF9740}" srcOrd="0" destOrd="0" presId="urn:microsoft.com/office/officeart/2005/8/layout/orgChart1"/>
    <dgm:cxn modelId="{D3A24FB2-3703-454A-BCC9-BCDA4670D388}" type="presParOf" srcId="{D006E974-1B69-46A3-A64F-11C894C8F8D6}" destId="{36D79AEF-2DC6-487D-8FB1-2ABF30D7FFC8}" srcOrd="1" destOrd="0" presId="urn:microsoft.com/office/officeart/2005/8/layout/orgChart1"/>
    <dgm:cxn modelId="{CB8D081C-B63A-43B6-8D4E-93C805183339}" type="presParOf" srcId="{22341337-7E9B-49F0-86DE-F2C20F3563BE}" destId="{BD8D2077-48CD-4517-BB73-C3AED69D72C8}" srcOrd="1" destOrd="0" presId="urn:microsoft.com/office/officeart/2005/8/layout/orgChart1"/>
    <dgm:cxn modelId="{50818C3A-5902-4317-B9EF-1B7D21B06D98}" type="presParOf" srcId="{22341337-7E9B-49F0-86DE-F2C20F3563BE}" destId="{A3749070-D12E-4087-BF49-5DE4A4B6A80F}" srcOrd="2" destOrd="0" presId="urn:microsoft.com/office/officeart/2005/8/layout/orgChart1"/>
    <dgm:cxn modelId="{18B5872B-48DB-494D-B5A7-8F110D0F8513}" type="presParOf" srcId="{535A2F8C-D532-4109-8F64-CAD2A53509D9}" destId="{194EDE05-D220-4138-8AC0-430111D67276}" srcOrd="2" destOrd="0" presId="urn:microsoft.com/office/officeart/2005/8/layout/orgChart1"/>
    <dgm:cxn modelId="{CAB2BB0F-05B8-42E6-8CAD-46289D3D60F2}" type="presParOf" srcId="{535A2F8C-D532-4109-8F64-CAD2A53509D9}" destId="{312E5794-7C4B-4F6F-B823-F89B9F7392E5}" srcOrd="3" destOrd="0" presId="urn:microsoft.com/office/officeart/2005/8/layout/orgChart1"/>
    <dgm:cxn modelId="{E9FC96AB-6FE9-44E4-A59E-DE95BFE53789}" type="presParOf" srcId="{312E5794-7C4B-4F6F-B823-F89B9F7392E5}" destId="{FE95CD60-D606-4F3C-8792-A03E6C1FD969}" srcOrd="0" destOrd="0" presId="urn:microsoft.com/office/officeart/2005/8/layout/orgChart1"/>
    <dgm:cxn modelId="{E722418F-87CA-4E23-9EAF-1E46AA1DFB2A}" type="presParOf" srcId="{FE95CD60-D606-4F3C-8792-A03E6C1FD969}" destId="{2507752E-6CCC-4834-B9A4-E3DB4620B2B3}" srcOrd="0" destOrd="0" presId="urn:microsoft.com/office/officeart/2005/8/layout/orgChart1"/>
    <dgm:cxn modelId="{4B3F6E39-B796-4EAB-B189-8CBA67980CC4}" type="presParOf" srcId="{FE95CD60-D606-4F3C-8792-A03E6C1FD969}" destId="{84A0D9C7-40AD-4C50-9070-2BC175A865FC}" srcOrd="1" destOrd="0" presId="urn:microsoft.com/office/officeart/2005/8/layout/orgChart1"/>
    <dgm:cxn modelId="{5DA40B8C-7714-49E0-B4AE-3047ADCC1356}" type="presParOf" srcId="{312E5794-7C4B-4F6F-B823-F89B9F7392E5}" destId="{F5FC6B1A-B31A-4049-9F0D-17F244177707}" srcOrd="1" destOrd="0" presId="urn:microsoft.com/office/officeart/2005/8/layout/orgChart1"/>
    <dgm:cxn modelId="{61D41B94-0999-4C96-AA46-9AEFCF4A95EF}" type="presParOf" srcId="{312E5794-7C4B-4F6F-B823-F89B9F7392E5}" destId="{553F4E54-51D3-4081-A18E-5040D2C470D1}" srcOrd="2" destOrd="0" presId="urn:microsoft.com/office/officeart/2005/8/layout/orgChart1"/>
    <dgm:cxn modelId="{2AA06863-519F-4152-8928-C788E42D29AD}" type="presParOf" srcId="{535A2F8C-D532-4109-8F64-CAD2A53509D9}" destId="{A574D214-C22A-431B-927C-BFDD400A56D4}" srcOrd="4" destOrd="0" presId="urn:microsoft.com/office/officeart/2005/8/layout/orgChart1"/>
    <dgm:cxn modelId="{7305AA3B-FC71-4B87-90E9-2910E08048B5}" type="presParOf" srcId="{535A2F8C-D532-4109-8F64-CAD2A53509D9}" destId="{02036FC8-25AF-4908-8945-32B908C0373F}" srcOrd="5" destOrd="0" presId="urn:microsoft.com/office/officeart/2005/8/layout/orgChart1"/>
    <dgm:cxn modelId="{3AB0E275-334A-4937-BA94-56D1452B500C}" type="presParOf" srcId="{02036FC8-25AF-4908-8945-32B908C0373F}" destId="{EBF0F4BD-BE41-4D08-858C-C1A548D814AB}" srcOrd="0" destOrd="0" presId="urn:microsoft.com/office/officeart/2005/8/layout/orgChart1"/>
    <dgm:cxn modelId="{15B086EC-D3EC-4887-8ADF-E4236F5BBE28}" type="presParOf" srcId="{EBF0F4BD-BE41-4D08-858C-C1A548D814AB}" destId="{4A25D03B-122A-4751-A895-8582AE3E8C27}" srcOrd="0" destOrd="0" presId="urn:microsoft.com/office/officeart/2005/8/layout/orgChart1"/>
    <dgm:cxn modelId="{9F343152-D35F-451D-9237-78AA2B68D4B5}" type="presParOf" srcId="{EBF0F4BD-BE41-4D08-858C-C1A548D814AB}" destId="{0EEC8461-5433-4805-9DFA-A365826E7D97}" srcOrd="1" destOrd="0" presId="urn:microsoft.com/office/officeart/2005/8/layout/orgChart1"/>
    <dgm:cxn modelId="{661AFA82-C1A2-42D8-999C-9D54E5C7FD34}" type="presParOf" srcId="{02036FC8-25AF-4908-8945-32B908C0373F}" destId="{51D6BE23-A65C-458C-98C0-0EACD28E95C9}" srcOrd="1" destOrd="0" presId="urn:microsoft.com/office/officeart/2005/8/layout/orgChart1"/>
    <dgm:cxn modelId="{1A4C25E1-4B69-45E8-B742-1199C6A409B6}" type="presParOf" srcId="{02036FC8-25AF-4908-8945-32B908C0373F}" destId="{6744EEB2-3758-4EDC-9A2E-316AB442944C}" srcOrd="2" destOrd="0" presId="urn:microsoft.com/office/officeart/2005/8/layout/orgChart1"/>
    <dgm:cxn modelId="{189D14EB-4450-4498-A4C5-AC19D1F036D4}" type="presParOf" srcId="{535A2F8C-D532-4109-8F64-CAD2A53509D9}" destId="{C3F88AA1-AB66-445D-9DF1-5680A5A01B35}" srcOrd="6" destOrd="0" presId="urn:microsoft.com/office/officeart/2005/8/layout/orgChart1"/>
    <dgm:cxn modelId="{805EE9C9-15E1-4DFC-8DAB-7830EFBB68B4}" type="presParOf" srcId="{535A2F8C-D532-4109-8F64-CAD2A53509D9}" destId="{D011EC8E-CA94-4C9D-BEB0-A43E70294A71}" srcOrd="7" destOrd="0" presId="urn:microsoft.com/office/officeart/2005/8/layout/orgChart1"/>
    <dgm:cxn modelId="{FE09F8D7-FF23-42C9-9125-4B728B46242D}" type="presParOf" srcId="{D011EC8E-CA94-4C9D-BEB0-A43E70294A71}" destId="{8873676C-82A3-4A38-A5E5-AE88F0220EA7}" srcOrd="0" destOrd="0" presId="urn:microsoft.com/office/officeart/2005/8/layout/orgChart1"/>
    <dgm:cxn modelId="{EEC6FC6D-F560-4808-B0DF-FD4589E35D8C}" type="presParOf" srcId="{8873676C-82A3-4A38-A5E5-AE88F0220EA7}" destId="{84A2FA77-F48E-4AAA-A8EE-A16276DDD664}" srcOrd="0" destOrd="0" presId="urn:microsoft.com/office/officeart/2005/8/layout/orgChart1"/>
    <dgm:cxn modelId="{F828BFCF-39DD-467C-B92B-02BC29AC8726}" type="presParOf" srcId="{8873676C-82A3-4A38-A5E5-AE88F0220EA7}" destId="{EB255949-8A0E-4109-8D96-DAED1F4BD60F}" srcOrd="1" destOrd="0" presId="urn:microsoft.com/office/officeart/2005/8/layout/orgChart1"/>
    <dgm:cxn modelId="{E8FF4CA9-9EB3-47D7-8B7B-98318CE4E91B}" type="presParOf" srcId="{D011EC8E-CA94-4C9D-BEB0-A43E70294A71}" destId="{3CC271AB-8612-4B8C-BF47-6777B7DC818D}" srcOrd="1" destOrd="0" presId="urn:microsoft.com/office/officeart/2005/8/layout/orgChart1"/>
    <dgm:cxn modelId="{16BE3DF5-715B-4306-9C12-C27F907DEA99}" type="presParOf" srcId="{D011EC8E-CA94-4C9D-BEB0-A43E70294A71}" destId="{C2229940-477F-42AD-A65C-0356DEEFF833}" srcOrd="2" destOrd="0" presId="urn:microsoft.com/office/officeart/2005/8/layout/orgChart1"/>
    <dgm:cxn modelId="{D74347A7-FAF2-40C6-97D0-675788E4FE5E}" type="presParOf" srcId="{535A2F8C-D532-4109-8F64-CAD2A53509D9}" destId="{D33A89E2-268F-4722-97ED-10AC2EAE935D}" srcOrd="8" destOrd="0" presId="urn:microsoft.com/office/officeart/2005/8/layout/orgChart1"/>
    <dgm:cxn modelId="{1C1D551A-0D6D-4EED-9361-C4B68BE24D40}" type="presParOf" srcId="{535A2F8C-D532-4109-8F64-CAD2A53509D9}" destId="{B8639978-6C7E-4545-A982-C24E400FA1AA}" srcOrd="9" destOrd="0" presId="urn:microsoft.com/office/officeart/2005/8/layout/orgChart1"/>
    <dgm:cxn modelId="{FD46F501-F36A-47DC-86C4-D521B92A412E}" type="presParOf" srcId="{B8639978-6C7E-4545-A982-C24E400FA1AA}" destId="{2239DAC7-D7B7-4997-962D-6A4FF0BF3911}" srcOrd="0" destOrd="0" presId="urn:microsoft.com/office/officeart/2005/8/layout/orgChart1"/>
    <dgm:cxn modelId="{831FB692-4173-4716-8D87-AF2638072834}" type="presParOf" srcId="{2239DAC7-D7B7-4997-962D-6A4FF0BF3911}" destId="{146BD14A-77BA-401E-8A02-8C37DFB53278}" srcOrd="0" destOrd="0" presId="urn:microsoft.com/office/officeart/2005/8/layout/orgChart1"/>
    <dgm:cxn modelId="{36ACB1F3-8019-4B61-BF9E-2987764277EB}" type="presParOf" srcId="{2239DAC7-D7B7-4997-962D-6A4FF0BF3911}" destId="{33ADAAA5-8966-4BE5-A58B-037FC0369071}" srcOrd="1" destOrd="0" presId="urn:microsoft.com/office/officeart/2005/8/layout/orgChart1"/>
    <dgm:cxn modelId="{33608E7F-3416-4770-A7B0-F9CE1529A6AE}" type="presParOf" srcId="{B8639978-6C7E-4545-A982-C24E400FA1AA}" destId="{14CA1972-03B8-4557-B318-4BAEDEA45AED}" srcOrd="1" destOrd="0" presId="urn:microsoft.com/office/officeart/2005/8/layout/orgChart1"/>
    <dgm:cxn modelId="{20420CE8-6452-4563-AA31-9509D2218D7D}" type="presParOf" srcId="{B8639978-6C7E-4545-A982-C24E400FA1AA}" destId="{1701C41C-D199-48B8-A983-B03CF992D7C7}" srcOrd="2" destOrd="0" presId="urn:microsoft.com/office/officeart/2005/8/layout/orgChart1"/>
    <dgm:cxn modelId="{54DA4DCB-BFE3-427F-961C-50A6B2E281CB}" type="presParOf" srcId="{F592C9B6-F7E1-489C-A18C-5D8B4F550B49}" destId="{096FC2BA-9326-4F68-876A-5FC0F50345BF}" srcOrd="2" destOrd="0" presId="urn:microsoft.com/office/officeart/2005/8/layout/orgChart1"/>
    <dgm:cxn modelId="{6F45C2FE-9109-4224-9A0F-C5F8186C283D}" type="presParOf" srcId="{096FC2BA-9326-4F68-876A-5FC0F50345BF}" destId="{4867FE7D-B8BC-4B7F-B99B-199B9E5769EF}" srcOrd="0" destOrd="0" presId="urn:microsoft.com/office/officeart/2005/8/layout/orgChart1"/>
    <dgm:cxn modelId="{1FBD5369-F9C5-4C58-A0DA-BE21D8406738}" type="presParOf" srcId="{096FC2BA-9326-4F68-876A-5FC0F50345BF}" destId="{E08BDA52-20F2-4B36-A227-F1D594D36758}" srcOrd="1" destOrd="0" presId="urn:microsoft.com/office/officeart/2005/8/layout/orgChart1"/>
    <dgm:cxn modelId="{CBD0BFB0-A1BD-4D68-943C-5C7067ACB935}" type="presParOf" srcId="{E08BDA52-20F2-4B36-A227-F1D594D36758}" destId="{368A0136-6205-4EC7-806A-10E92DD162C7}" srcOrd="0" destOrd="0" presId="urn:microsoft.com/office/officeart/2005/8/layout/orgChart1"/>
    <dgm:cxn modelId="{BDB5FB1C-7083-4837-991A-97ADB795C189}" type="presParOf" srcId="{368A0136-6205-4EC7-806A-10E92DD162C7}" destId="{B3CC0863-C752-4266-A3B0-7162477CAC5F}" srcOrd="0" destOrd="0" presId="urn:microsoft.com/office/officeart/2005/8/layout/orgChart1"/>
    <dgm:cxn modelId="{AC94BE0D-9EF6-4057-A12B-BCF8D3ECC435}" type="presParOf" srcId="{368A0136-6205-4EC7-806A-10E92DD162C7}" destId="{37F1CCC9-9B2D-4C87-B7A5-252936DD67DA}" srcOrd="1" destOrd="0" presId="urn:microsoft.com/office/officeart/2005/8/layout/orgChart1"/>
    <dgm:cxn modelId="{0A798AEF-61CE-47CA-A605-505C74E3EBD0}" type="presParOf" srcId="{E08BDA52-20F2-4B36-A227-F1D594D36758}" destId="{5F296C3A-82AA-43B0-BDCA-51C9D9EE66A3}" srcOrd="1" destOrd="0" presId="urn:microsoft.com/office/officeart/2005/8/layout/orgChart1"/>
    <dgm:cxn modelId="{E6A5B9EB-62F0-4412-A4D5-B8B884D12FAB}" type="presParOf" srcId="{E08BDA52-20F2-4B36-A227-F1D594D36758}" destId="{2938044E-F1F7-4E06-896D-730E69DB889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Coordinador (a)</a:t>
          </a:r>
        </a:p>
        <a:p>
          <a:r>
            <a:rPr lang="es-MX" sz="1100" dirty="0" smtClean="0"/>
            <a:t>110343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Promotor (a)</a:t>
          </a:r>
          <a:r>
            <a:rPr lang="es-MX" sz="1100" dirty="0" smtClean="0"/>
            <a:t> </a:t>
          </a:r>
        </a:p>
        <a:p>
          <a:r>
            <a:rPr lang="es-MX" sz="1100" dirty="0" smtClean="0"/>
            <a:t>41434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/>
            <a:t>Maestra (o) </a:t>
          </a:r>
        </a:p>
        <a:p>
          <a:r>
            <a:rPr lang="es-MX" sz="1100" dirty="0" smtClean="0"/>
            <a:t>112159</a:t>
          </a:r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/>
            <a:t>Empleado Técnico 2  </a:t>
          </a:r>
        </a:p>
        <a:p>
          <a:r>
            <a:rPr lang="es-MX" sz="1100" dirty="0" smtClean="0"/>
            <a:t>104821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1F8316F7-DD15-4B1A-B449-7B4C453BD522}">
      <dgm:prSet custT="1"/>
      <dgm:spPr/>
      <dgm:t>
        <a:bodyPr/>
        <a:lstStyle/>
        <a:p>
          <a:r>
            <a:rPr lang="es-MX" sz="1100" b="1" dirty="0" smtClean="0"/>
            <a:t>Auxiliar</a:t>
          </a:r>
          <a:r>
            <a:rPr lang="es-MX" sz="1100" dirty="0" smtClean="0"/>
            <a:t> </a:t>
          </a:r>
        </a:p>
        <a:p>
          <a:r>
            <a:rPr lang="es-MX" sz="1100" dirty="0" smtClean="0"/>
            <a:t>112392</a:t>
          </a:r>
        </a:p>
      </dgm:t>
    </dgm:pt>
    <dgm:pt modelId="{8D9D0D41-41BB-479D-8682-33F81F056284}" type="parTrans" cxnId="{FDF605CB-104B-4CF3-9836-3ACF408D1223}">
      <dgm:prSet/>
      <dgm:spPr/>
      <dgm:t>
        <a:bodyPr/>
        <a:lstStyle/>
        <a:p>
          <a:endParaRPr lang="es-MX"/>
        </a:p>
      </dgm:t>
    </dgm:pt>
    <dgm:pt modelId="{28B43D83-04EB-411F-BBEA-5C8D22F51ED0}" type="sibTrans" cxnId="{FDF605CB-104B-4CF3-9836-3ACF408D1223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23CAF4DC-CE69-454F-BBC2-2426AE549409}" type="pres">
      <dgm:prSet presAssocID="{93845C1A-B714-4B8D-B924-D14E1CB3E156}" presName="Name35" presStyleLbl="parChTrans1D2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2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2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33FBD878-3824-4148-9A31-8A0194EFC319}" type="pres">
      <dgm:prSet presAssocID="{8D9D0D41-41BB-479D-8682-33F81F056284}" presName="Name35" presStyleLbl="parChTrans1D2" presStyleIdx="3" presStyleCnt="4"/>
      <dgm:spPr/>
      <dgm:t>
        <a:bodyPr/>
        <a:lstStyle/>
        <a:p>
          <a:endParaRPr lang="es-MX"/>
        </a:p>
      </dgm:t>
    </dgm:pt>
    <dgm:pt modelId="{F9E2766B-4D27-48DD-88B5-24134469480C}" type="pres">
      <dgm:prSet presAssocID="{1F8316F7-DD15-4B1A-B449-7B4C453BD522}" presName="hierRoot2" presStyleCnt="0">
        <dgm:presLayoutVars>
          <dgm:hierBranch val="init"/>
        </dgm:presLayoutVars>
      </dgm:prSet>
      <dgm:spPr/>
    </dgm:pt>
    <dgm:pt modelId="{B34F6149-0853-4F9C-98B3-83ABE1593F7E}" type="pres">
      <dgm:prSet presAssocID="{1F8316F7-DD15-4B1A-B449-7B4C453BD522}" presName="rootComposite" presStyleCnt="0"/>
      <dgm:spPr/>
    </dgm:pt>
    <dgm:pt modelId="{DD638C2A-3205-4045-BA10-42ACE11FF3BC}" type="pres">
      <dgm:prSet presAssocID="{1F8316F7-DD15-4B1A-B449-7B4C453BD52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D2D12A-0583-4A32-9D2E-6F280AFCAC9F}" type="pres">
      <dgm:prSet presAssocID="{1F8316F7-DD15-4B1A-B449-7B4C453BD522}" presName="rootConnector" presStyleLbl="node2" presStyleIdx="3" presStyleCnt="4"/>
      <dgm:spPr/>
      <dgm:t>
        <a:bodyPr/>
        <a:lstStyle/>
        <a:p>
          <a:endParaRPr lang="es-MX"/>
        </a:p>
      </dgm:t>
    </dgm:pt>
    <dgm:pt modelId="{502DFBFA-8C1C-4301-8D43-C9258D112DD3}" type="pres">
      <dgm:prSet presAssocID="{1F8316F7-DD15-4B1A-B449-7B4C453BD522}" presName="hierChild4" presStyleCnt="0"/>
      <dgm:spPr/>
    </dgm:pt>
    <dgm:pt modelId="{277A8BE5-56BB-4A3C-BE00-1D836CC40A44}" type="pres">
      <dgm:prSet presAssocID="{1F8316F7-DD15-4B1A-B449-7B4C453BD522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F2B5C70E-46B9-41A8-9348-DBADE20B96FE}" type="presOf" srcId="{2AEA3E13-5351-485D-860E-D8EA18C61082}" destId="{36D79AEF-2DC6-487D-8FB1-2ABF30D7FFC8}" srcOrd="1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5C369C17-BDDB-4FF3-9CC1-FDDE61AC9D3D}" type="presOf" srcId="{8D9D0D41-41BB-479D-8682-33F81F056284}" destId="{33FBD878-3824-4148-9A31-8A0194EFC319}" srcOrd="0" destOrd="0" presId="urn:microsoft.com/office/officeart/2005/8/layout/orgChart1"/>
    <dgm:cxn modelId="{3EEDD6D4-3B6B-4784-8615-C404C2985CD4}" type="presOf" srcId="{0DB8C421-D87B-4673-9C0E-C6547E78D51C}" destId="{D85EC97E-5D90-4BDC-936E-11D045CD89F1}" srcOrd="0" destOrd="0" presId="urn:microsoft.com/office/officeart/2005/8/layout/orgChart1"/>
    <dgm:cxn modelId="{03E60621-1494-42E9-891A-0C5AE89FE541}" type="presOf" srcId="{60273D17-4B78-420F-947A-2406A096C597}" destId="{84A0D9C7-40AD-4C50-9070-2BC175A865FC}" srcOrd="1" destOrd="0" presId="urn:microsoft.com/office/officeart/2005/8/layout/orgChart1"/>
    <dgm:cxn modelId="{FDC1FF48-6ACD-44B1-85EE-7B0300D297F1}" type="presOf" srcId="{1F8316F7-DD15-4B1A-B449-7B4C453BD522}" destId="{22D2D12A-0583-4A32-9D2E-6F280AFCAC9F}" srcOrd="1" destOrd="0" presId="urn:microsoft.com/office/officeart/2005/8/layout/orgChart1"/>
    <dgm:cxn modelId="{00EC30A3-BDD3-45A6-AE3F-FF969FA108C9}" type="presOf" srcId="{4F1BAB86-C00A-4B89-ACC4-BEEF9E8CCB92}" destId="{4A25D03B-122A-4751-A895-8582AE3E8C27}" srcOrd="0" destOrd="0" presId="urn:microsoft.com/office/officeart/2005/8/layout/orgChart1"/>
    <dgm:cxn modelId="{6E1B1A2B-CACC-4971-86BA-D2A6AAAB0552}" type="presOf" srcId="{D4226C2A-B68A-4BAB-BB36-7CEB3EC75454}" destId="{A6092E8F-58AB-492D-8DEF-AB7BF5698EB0}" srcOrd="0" destOrd="0" presId="urn:microsoft.com/office/officeart/2005/8/layout/orgChart1"/>
    <dgm:cxn modelId="{5876F983-55F8-4F49-A73B-34608A232C23}" type="presOf" srcId="{0DB8C421-D87B-4673-9C0E-C6547E78D51C}" destId="{C93CB672-7949-40A4-8BA4-BFCCF4F01A86}" srcOrd="1" destOrd="0" presId="urn:microsoft.com/office/officeart/2005/8/layout/orgChart1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2A775DDA-3F0F-4814-BF0B-50882F565272}" type="presOf" srcId="{4F1BAB86-C00A-4B89-ACC4-BEEF9E8CCB92}" destId="{0EEC8461-5433-4805-9DFA-A365826E7D97}" srcOrd="1" destOrd="0" presId="urn:microsoft.com/office/officeart/2005/8/layout/orgChart1"/>
    <dgm:cxn modelId="{ECC90ED3-5059-408E-B252-5A5F05490A29}" type="presOf" srcId="{60273D17-4B78-420F-947A-2406A096C597}" destId="{2507752E-6CCC-4834-B9A4-E3DB4620B2B3}" srcOrd="0" destOrd="0" presId="urn:microsoft.com/office/officeart/2005/8/layout/orgChart1"/>
    <dgm:cxn modelId="{1B6875F8-FC63-4838-A2A7-EB064A57D16A}" type="presOf" srcId="{A148698E-D87A-4519-9F56-0F6971B351CE}" destId="{194EDE05-D220-4138-8AC0-430111D67276}" srcOrd="0" destOrd="0" presId="urn:microsoft.com/office/officeart/2005/8/layout/orgChart1"/>
    <dgm:cxn modelId="{2D3F8658-0B7B-4832-97D4-CA12AF1E7795}" type="presOf" srcId="{93845C1A-B714-4B8D-B924-D14E1CB3E156}" destId="{23CAF4DC-CE69-454F-BBC2-2426AE549409}" srcOrd="0" destOrd="0" presId="urn:microsoft.com/office/officeart/2005/8/layout/orgChart1"/>
    <dgm:cxn modelId="{FD0FE395-E47C-48E6-A0E1-FC6CB5CA0D11}" type="presOf" srcId="{2AEA3E13-5351-485D-860E-D8EA18C61082}" destId="{8B0513A3-6B81-4A27-BAB8-4B87F2BF9740}" srcOrd="0" destOrd="0" presId="urn:microsoft.com/office/officeart/2005/8/layout/orgChart1"/>
    <dgm:cxn modelId="{2ECCE620-978D-4795-8B7D-DB12E464A1D6}" type="presOf" srcId="{1F8316F7-DD15-4B1A-B449-7B4C453BD522}" destId="{DD638C2A-3205-4045-BA10-42ACE11FF3BC}" srcOrd="0" destOrd="0" presId="urn:microsoft.com/office/officeart/2005/8/layout/orgChart1"/>
    <dgm:cxn modelId="{FDF605CB-104B-4CF3-9836-3ACF408D1223}" srcId="{0DB8C421-D87B-4673-9C0E-C6547E78D51C}" destId="{1F8316F7-DD15-4B1A-B449-7B4C453BD522}" srcOrd="3" destOrd="0" parTransId="{8D9D0D41-41BB-479D-8682-33F81F056284}" sibTransId="{28B43D83-04EB-411F-BBEA-5C8D22F51ED0}"/>
    <dgm:cxn modelId="{5C47345F-1353-4416-9652-4B3945D705AC}" type="presOf" srcId="{AA9BF390-022B-42E2-B28E-9E35815B5998}" destId="{A574D214-C22A-431B-927C-BFDD400A56D4}" srcOrd="0" destOrd="0" presId="urn:microsoft.com/office/officeart/2005/8/layout/orgChart1"/>
    <dgm:cxn modelId="{4F55CA16-573E-47A6-AB38-2793056EEF60}" type="presParOf" srcId="{A6092E8F-58AB-492D-8DEF-AB7BF5698EB0}" destId="{F592C9B6-F7E1-489C-A18C-5D8B4F550B49}" srcOrd="0" destOrd="0" presId="urn:microsoft.com/office/officeart/2005/8/layout/orgChart1"/>
    <dgm:cxn modelId="{7D4E02F2-23A6-4D6F-AE35-C0A91F54CAAC}" type="presParOf" srcId="{F592C9B6-F7E1-489C-A18C-5D8B4F550B49}" destId="{B322630A-8BD4-4A46-AF1B-DA402A1B485D}" srcOrd="0" destOrd="0" presId="urn:microsoft.com/office/officeart/2005/8/layout/orgChart1"/>
    <dgm:cxn modelId="{48C62F19-F695-4F57-B3A6-5520FE7CB7EC}" type="presParOf" srcId="{B322630A-8BD4-4A46-AF1B-DA402A1B485D}" destId="{D85EC97E-5D90-4BDC-936E-11D045CD89F1}" srcOrd="0" destOrd="0" presId="urn:microsoft.com/office/officeart/2005/8/layout/orgChart1"/>
    <dgm:cxn modelId="{D2078331-DB76-43EC-868D-BA320BD35501}" type="presParOf" srcId="{B322630A-8BD4-4A46-AF1B-DA402A1B485D}" destId="{C93CB672-7949-40A4-8BA4-BFCCF4F01A86}" srcOrd="1" destOrd="0" presId="urn:microsoft.com/office/officeart/2005/8/layout/orgChart1"/>
    <dgm:cxn modelId="{20CDE73D-1EE6-4CFB-BCFA-284E20DB22B3}" type="presParOf" srcId="{F592C9B6-F7E1-489C-A18C-5D8B4F550B49}" destId="{535A2F8C-D532-4109-8F64-CAD2A53509D9}" srcOrd="1" destOrd="0" presId="urn:microsoft.com/office/officeart/2005/8/layout/orgChart1"/>
    <dgm:cxn modelId="{F6756510-6F2E-4B16-8C70-E6B2D83D0B2F}" type="presParOf" srcId="{535A2F8C-D532-4109-8F64-CAD2A53509D9}" destId="{23CAF4DC-CE69-454F-BBC2-2426AE549409}" srcOrd="0" destOrd="0" presId="urn:microsoft.com/office/officeart/2005/8/layout/orgChart1"/>
    <dgm:cxn modelId="{F1FCF8BE-82B1-495A-A026-787ABE9C530B}" type="presParOf" srcId="{535A2F8C-D532-4109-8F64-CAD2A53509D9}" destId="{22341337-7E9B-49F0-86DE-F2C20F3563BE}" srcOrd="1" destOrd="0" presId="urn:microsoft.com/office/officeart/2005/8/layout/orgChart1"/>
    <dgm:cxn modelId="{36A01D54-C39C-46E9-81F5-3DCC107601AE}" type="presParOf" srcId="{22341337-7E9B-49F0-86DE-F2C20F3563BE}" destId="{D006E974-1B69-46A3-A64F-11C894C8F8D6}" srcOrd="0" destOrd="0" presId="urn:microsoft.com/office/officeart/2005/8/layout/orgChart1"/>
    <dgm:cxn modelId="{35389BF9-C049-41C4-9EE5-B0B98F253792}" type="presParOf" srcId="{D006E974-1B69-46A3-A64F-11C894C8F8D6}" destId="{8B0513A3-6B81-4A27-BAB8-4B87F2BF9740}" srcOrd="0" destOrd="0" presId="urn:microsoft.com/office/officeart/2005/8/layout/orgChart1"/>
    <dgm:cxn modelId="{A5B28EE3-8660-44ED-B804-FD39A4215A87}" type="presParOf" srcId="{D006E974-1B69-46A3-A64F-11C894C8F8D6}" destId="{36D79AEF-2DC6-487D-8FB1-2ABF30D7FFC8}" srcOrd="1" destOrd="0" presId="urn:microsoft.com/office/officeart/2005/8/layout/orgChart1"/>
    <dgm:cxn modelId="{027B2072-DEEC-432F-B7D4-9D37B1430F26}" type="presParOf" srcId="{22341337-7E9B-49F0-86DE-F2C20F3563BE}" destId="{BD8D2077-48CD-4517-BB73-C3AED69D72C8}" srcOrd="1" destOrd="0" presId="urn:microsoft.com/office/officeart/2005/8/layout/orgChart1"/>
    <dgm:cxn modelId="{6C384A16-5A71-40AB-BB38-869D54329040}" type="presParOf" srcId="{22341337-7E9B-49F0-86DE-F2C20F3563BE}" destId="{A3749070-D12E-4087-BF49-5DE4A4B6A80F}" srcOrd="2" destOrd="0" presId="urn:microsoft.com/office/officeart/2005/8/layout/orgChart1"/>
    <dgm:cxn modelId="{336BCF14-BAFB-4AFE-93ED-74FF59327FBE}" type="presParOf" srcId="{535A2F8C-D532-4109-8F64-CAD2A53509D9}" destId="{194EDE05-D220-4138-8AC0-430111D67276}" srcOrd="2" destOrd="0" presId="urn:microsoft.com/office/officeart/2005/8/layout/orgChart1"/>
    <dgm:cxn modelId="{57745D72-93C6-4B1A-9095-1D08DDF187C9}" type="presParOf" srcId="{535A2F8C-D532-4109-8F64-CAD2A53509D9}" destId="{312E5794-7C4B-4F6F-B823-F89B9F7392E5}" srcOrd="3" destOrd="0" presId="urn:microsoft.com/office/officeart/2005/8/layout/orgChart1"/>
    <dgm:cxn modelId="{93ADA91B-7C2A-40D5-8488-736C939944F3}" type="presParOf" srcId="{312E5794-7C4B-4F6F-B823-F89B9F7392E5}" destId="{FE95CD60-D606-4F3C-8792-A03E6C1FD969}" srcOrd="0" destOrd="0" presId="urn:microsoft.com/office/officeart/2005/8/layout/orgChart1"/>
    <dgm:cxn modelId="{01FB3B8D-FBB9-4524-A28F-0FC935D6E07D}" type="presParOf" srcId="{FE95CD60-D606-4F3C-8792-A03E6C1FD969}" destId="{2507752E-6CCC-4834-B9A4-E3DB4620B2B3}" srcOrd="0" destOrd="0" presId="urn:microsoft.com/office/officeart/2005/8/layout/orgChart1"/>
    <dgm:cxn modelId="{D3FA2511-AC77-4065-95F2-24EE4E585678}" type="presParOf" srcId="{FE95CD60-D606-4F3C-8792-A03E6C1FD969}" destId="{84A0D9C7-40AD-4C50-9070-2BC175A865FC}" srcOrd="1" destOrd="0" presId="urn:microsoft.com/office/officeart/2005/8/layout/orgChart1"/>
    <dgm:cxn modelId="{9C15D4D6-3C0F-4458-8272-E57CF8BB1D2A}" type="presParOf" srcId="{312E5794-7C4B-4F6F-B823-F89B9F7392E5}" destId="{F5FC6B1A-B31A-4049-9F0D-17F244177707}" srcOrd="1" destOrd="0" presId="urn:microsoft.com/office/officeart/2005/8/layout/orgChart1"/>
    <dgm:cxn modelId="{5D9D170E-07C1-4339-843C-F9263495B283}" type="presParOf" srcId="{312E5794-7C4B-4F6F-B823-F89B9F7392E5}" destId="{553F4E54-51D3-4081-A18E-5040D2C470D1}" srcOrd="2" destOrd="0" presId="urn:microsoft.com/office/officeart/2005/8/layout/orgChart1"/>
    <dgm:cxn modelId="{895A0B38-FABD-4463-9C79-68EEEA996560}" type="presParOf" srcId="{535A2F8C-D532-4109-8F64-CAD2A53509D9}" destId="{A574D214-C22A-431B-927C-BFDD400A56D4}" srcOrd="4" destOrd="0" presId="urn:microsoft.com/office/officeart/2005/8/layout/orgChart1"/>
    <dgm:cxn modelId="{1BA91273-E9A6-4BA8-BF76-A451C9D3DAAD}" type="presParOf" srcId="{535A2F8C-D532-4109-8F64-CAD2A53509D9}" destId="{02036FC8-25AF-4908-8945-32B908C0373F}" srcOrd="5" destOrd="0" presId="urn:microsoft.com/office/officeart/2005/8/layout/orgChart1"/>
    <dgm:cxn modelId="{4E0A55BD-3F71-43DD-BE8C-980E43599140}" type="presParOf" srcId="{02036FC8-25AF-4908-8945-32B908C0373F}" destId="{EBF0F4BD-BE41-4D08-858C-C1A548D814AB}" srcOrd="0" destOrd="0" presId="urn:microsoft.com/office/officeart/2005/8/layout/orgChart1"/>
    <dgm:cxn modelId="{C7C6EB54-8B35-49B6-A43C-F64C20F6E060}" type="presParOf" srcId="{EBF0F4BD-BE41-4D08-858C-C1A548D814AB}" destId="{4A25D03B-122A-4751-A895-8582AE3E8C27}" srcOrd="0" destOrd="0" presId="urn:microsoft.com/office/officeart/2005/8/layout/orgChart1"/>
    <dgm:cxn modelId="{DB33F49E-22E2-4A3A-AEE7-C9BAB14652EC}" type="presParOf" srcId="{EBF0F4BD-BE41-4D08-858C-C1A548D814AB}" destId="{0EEC8461-5433-4805-9DFA-A365826E7D97}" srcOrd="1" destOrd="0" presId="urn:microsoft.com/office/officeart/2005/8/layout/orgChart1"/>
    <dgm:cxn modelId="{7BDFCFD3-C892-4537-A043-139B5B9FC602}" type="presParOf" srcId="{02036FC8-25AF-4908-8945-32B908C0373F}" destId="{51D6BE23-A65C-458C-98C0-0EACD28E95C9}" srcOrd="1" destOrd="0" presId="urn:microsoft.com/office/officeart/2005/8/layout/orgChart1"/>
    <dgm:cxn modelId="{4BBB12C3-A9A8-4818-AAC2-3AFE4D187C7D}" type="presParOf" srcId="{02036FC8-25AF-4908-8945-32B908C0373F}" destId="{6744EEB2-3758-4EDC-9A2E-316AB442944C}" srcOrd="2" destOrd="0" presId="urn:microsoft.com/office/officeart/2005/8/layout/orgChart1"/>
    <dgm:cxn modelId="{52BBFD25-401A-40BF-8C40-EB4A8B3712D4}" type="presParOf" srcId="{535A2F8C-D532-4109-8F64-CAD2A53509D9}" destId="{33FBD878-3824-4148-9A31-8A0194EFC319}" srcOrd="6" destOrd="0" presId="urn:microsoft.com/office/officeart/2005/8/layout/orgChart1"/>
    <dgm:cxn modelId="{768FD285-AEFF-48BA-B9EC-C41115E9A77F}" type="presParOf" srcId="{535A2F8C-D532-4109-8F64-CAD2A53509D9}" destId="{F9E2766B-4D27-48DD-88B5-24134469480C}" srcOrd="7" destOrd="0" presId="urn:microsoft.com/office/officeart/2005/8/layout/orgChart1"/>
    <dgm:cxn modelId="{292147DE-E883-4721-8134-7B0498728B4D}" type="presParOf" srcId="{F9E2766B-4D27-48DD-88B5-24134469480C}" destId="{B34F6149-0853-4F9C-98B3-83ABE1593F7E}" srcOrd="0" destOrd="0" presId="urn:microsoft.com/office/officeart/2005/8/layout/orgChart1"/>
    <dgm:cxn modelId="{DCE46FF1-899C-4F2A-8E6B-29C4A639E5A4}" type="presParOf" srcId="{B34F6149-0853-4F9C-98B3-83ABE1593F7E}" destId="{DD638C2A-3205-4045-BA10-42ACE11FF3BC}" srcOrd="0" destOrd="0" presId="urn:microsoft.com/office/officeart/2005/8/layout/orgChart1"/>
    <dgm:cxn modelId="{FC4565E0-524D-4708-9F54-2FB6B085D69B}" type="presParOf" srcId="{B34F6149-0853-4F9C-98B3-83ABE1593F7E}" destId="{22D2D12A-0583-4A32-9D2E-6F280AFCAC9F}" srcOrd="1" destOrd="0" presId="urn:microsoft.com/office/officeart/2005/8/layout/orgChart1"/>
    <dgm:cxn modelId="{83EFF432-7C56-49C3-928A-2745DBA19B74}" type="presParOf" srcId="{F9E2766B-4D27-48DD-88B5-24134469480C}" destId="{502DFBFA-8C1C-4301-8D43-C9258D112DD3}" srcOrd="1" destOrd="0" presId="urn:microsoft.com/office/officeart/2005/8/layout/orgChart1"/>
    <dgm:cxn modelId="{9FA8B407-D4DA-4644-ADAC-443DF1A9448B}" type="presParOf" srcId="{F9E2766B-4D27-48DD-88B5-24134469480C}" destId="{277A8BE5-56BB-4A3C-BE00-1D836CC40A44}" srcOrd="2" destOrd="0" presId="urn:microsoft.com/office/officeart/2005/8/layout/orgChart1"/>
    <dgm:cxn modelId="{74776323-37EA-47DB-A743-2A24DA00E393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/>
            <a:t>Coordinador (a)</a:t>
          </a:r>
        </a:p>
        <a:p>
          <a:r>
            <a:rPr lang="es-MX" sz="1100" dirty="0" smtClean="0"/>
            <a:t>110471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Jefe (a)</a:t>
          </a:r>
          <a:endParaRPr lang="es-MX" sz="1100" dirty="0" smtClean="0"/>
        </a:p>
        <a:p>
          <a:r>
            <a:rPr lang="es-MX" sz="1100" dirty="0" smtClean="0"/>
            <a:t>110526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endParaRPr lang="es-MX" sz="1100" b="1" dirty="0" smtClean="0"/>
        </a:p>
        <a:p>
          <a:r>
            <a:rPr lang="es-MX" sz="1100" b="1" dirty="0" smtClean="0"/>
            <a:t>Profesional Especialista 1 </a:t>
          </a:r>
        </a:p>
        <a:p>
          <a:r>
            <a:rPr lang="es-MX" sz="1100" dirty="0" smtClean="0"/>
            <a:t>102396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endParaRPr lang="es-MX" sz="1100" b="1" dirty="0" smtClean="0"/>
        </a:p>
        <a:p>
          <a:r>
            <a:rPr lang="es-MX" sz="1100" b="1" dirty="0" smtClean="0"/>
            <a:t>Profesional Especialista 1 </a:t>
          </a:r>
        </a:p>
        <a:p>
          <a:r>
            <a:rPr lang="es-MX" sz="1100" dirty="0" smtClean="0"/>
            <a:t>102397</a:t>
          </a:r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endParaRPr lang="es-MX" sz="1100" b="1" dirty="0" smtClean="0">
            <a:solidFill>
              <a:schemeClr val="tx1"/>
            </a:solidFill>
          </a:endParaRPr>
        </a:p>
        <a:p>
          <a:r>
            <a:rPr lang="es-MX" sz="1100" b="1" dirty="0" smtClean="0"/>
            <a:t>Auxiliar </a:t>
          </a:r>
          <a:r>
            <a:rPr lang="es-MX" sz="1100" dirty="0" smtClean="0"/>
            <a:t> </a:t>
          </a:r>
        </a:p>
        <a:p>
          <a:r>
            <a:rPr lang="es-MX" sz="1100" dirty="0" smtClean="0"/>
            <a:t>112496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3" custLinFactNeighborX="6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0DA0A154-1EEA-4E57-8DB4-3FA27C2B44CA}" type="presOf" srcId="{AA9BF390-022B-42E2-B28E-9E35815B5998}" destId="{A574D214-C22A-431B-927C-BFDD400A56D4}" srcOrd="0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D9DC0142-2987-4AB0-A0A9-729FD02BE830}" type="presOf" srcId="{CB1F3560-59E0-4321-B69C-3F2DC40E559F}" destId="{16B7CA7D-AF39-4F4D-84A1-18299753D44E}" srcOrd="1" destOrd="0" presId="urn:microsoft.com/office/officeart/2005/8/layout/orgChart1"/>
    <dgm:cxn modelId="{B4534C2C-F269-4CED-A0D5-37EFA125C5B9}" type="presOf" srcId="{2AEA3E13-5351-485D-860E-D8EA18C61082}" destId="{8B0513A3-6B81-4A27-BAB8-4B87F2BF9740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2B34B297-D599-41DA-8E5F-47EE83F9EF13}" type="presOf" srcId="{60273D17-4B78-420F-947A-2406A096C597}" destId="{84A0D9C7-40AD-4C50-9070-2BC175A865FC}" srcOrd="1" destOrd="0" presId="urn:microsoft.com/office/officeart/2005/8/layout/orgChart1"/>
    <dgm:cxn modelId="{53DFEC9D-A2B0-44CA-A4B6-FA61589143E2}" type="presOf" srcId="{0DB8C421-D87B-4673-9C0E-C6547E78D51C}" destId="{C93CB672-7949-40A4-8BA4-BFCCF4F01A86}" srcOrd="1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C2C3D0C0-6C6F-4039-ACE8-B044BE4A8B62}" type="presOf" srcId="{93845C1A-B714-4B8D-B924-D14E1CB3E156}" destId="{23CAF4DC-CE69-454F-BBC2-2426AE549409}" srcOrd="0" destOrd="0" presId="urn:microsoft.com/office/officeart/2005/8/layout/orgChart1"/>
    <dgm:cxn modelId="{C07C5EF4-3B57-4BF9-AB0A-A4D6843B3870}" type="presOf" srcId="{4F1BAB86-C00A-4B89-ACC4-BEEF9E8CCB92}" destId="{4A25D03B-122A-4751-A895-8582AE3E8C27}" srcOrd="0" destOrd="0" presId="urn:microsoft.com/office/officeart/2005/8/layout/orgChart1"/>
    <dgm:cxn modelId="{0A5E24B5-C5E6-48D5-9DAA-B2837207C2FE}" type="presOf" srcId="{CB1F3560-59E0-4321-B69C-3F2DC40E559F}" destId="{8C099E26-549E-42D3-8303-CAD3308711A2}" srcOrd="0" destOrd="0" presId="urn:microsoft.com/office/officeart/2005/8/layout/orgChart1"/>
    <dgm:cxn modelId="{8A6EB717-ACC9-45ED-A2DA-94E02F3985D8}" type="presOf" srcId="{D4226C2A-B68A-4BAB-BB36-7CEB3EC75454}" destId="{A6092E8F-58AB-492D-8DEF-AB7BF5698EB0}" srcOrd="0" destOrd="0" presId="urn:microsoft.com/office/officeart/2005/8/layout/orgChart1"/>
    <dgm:cxn modelId="{100F0B56-3FB8-4F86-9277-24564164DFD9}" type="presOf" srcId="{60273D17-4B78-420F-947A-2406A096C597}" destId="{2507752E-6CCC-4834-B9A4-E3DB4620B2B3}" srcOrd="0" destOrd="0" presId="urn:microsoft.com/office/officeart/2005/8/layout/orgChart1"/>
    <dgm:cxn modelId="{740996BA-4CF6-467C-A598-232A6A744EDA}" type="presOf" srcId="{2AEA3E13-5351-485D-860E-D8EA18C61082}" destId="{36D79AEF-2DC6-487D-8FB1-2ABF30D7FFC8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840911E3-2D80-4764-B97B-CCAE92BA25BD}" type="presOf" srcId="{0DB8C421-D87B-4673-9C0E-C6547E78D51C}" destId="{D85EC97E-5D90-4BDC-936E-11D045CD89F1}" srcOrd="0" destOrd="0" presId="urn:microsoft.com/office/officeart/2005/8/layout/orgChart1"/>
    <dgm:cxn modelId="{B2109872-ED32-45FA-BC89-ECD80B31DD99}" type="presOf" srcId="{62E5427C-5D16-4E76-83C8-112E57DE7653}" destId="{38C5C0CE-D2E9-4403-BE65-4B8DB5086152}" srcOrd="0" destOrd="0" presId="urn:microsoft.com/office/officeart/2005/8/layout/orgChart1"/>
    <dgm:cxn modelId="{6E1FEEF7-D257-4E71-851D-D8B128C7DD56}" type="presOf" srcId="{4F1BAB86-C00A-4B89-ACC4-BEEF9E8CCB92}" destId="{0EEC8461-5433-4805-9DFA-A365826E7D97}" srcOrd="1" destOrd="0" presId="urn:microsoft.com/office/officeart/2005/8/layout/orgChart1"/>
    <dgm:cxn modelId="{6352873E-F8B7-4B27-90D6-CF9998838DF4}" type="presOf" srcId="{A148698E-D87A-4519-9F56-0F6971B351CE}" destId="{194EDE05-D220-4138-8AC0-430111D67276}" srcOrd="0" destOrd="0" presId="urn:microsoft.com/office/officeart/2005/8/layout/orgChart1"/>
    <dgm:cxn modelId="{5DFB7B10-293D-4843-953C-B0B7D8CC6C13}" type="presParOf" srcId="{A6092E8F-58AB-492D-8DEF-AB7BF5698EB0}" destId="{F592C9B6-F7E1-489C-A18C-5D8B4F550B49}" srcOrd="0" destOrd="0" presId="urn:microsoft.com/office/officeart/2005/8/layout/orgChart1"/>
    <dgm:cxn modelId="{95B95E89-DFC2-4722-992F-CF41D323005E}" type="presParOf" srcId="{F592C9B6-F7E1-489C-A18C-5D8B4F550B49}" destId="{B322630A-8BD4-4A46-AF1B-DA402A1B485D}" srcOrd="0" destOrd="0" presId="urn:microsoft.com/office/officeart/2005/8/layout/orgChart1"/>
    <dgm:cxn modelId="{23DBDE69-5940-4EBE-95E2-EEFC33A0371E}" type="presParOf" srcId="{B322630A-8BD4-4A46-AF1B-DA402A1B485D}" destId="{D85EC97E-5D90-4BDC-936E-11D045CD89F1}" srcOrd="0" destOrd="0" presId="urn:microsoft.com/office/officeart/2005/8/layout/orgChart1"/>
    <dgm:cxn modelId="{D1349DB0-7315-4D8A-A6EE-D5FA09F307A8}" type="presParOf" srcId="{B322630A-8BD4-4A46-AF1B-DA402A1B485D}" destId="{C93CB672-7949-40A4-8BA4-BFCCF4F01A86}" srcOrd="1" destOrd="0" presId="urn:microsoft.com/office/officeart/2005/8/layout/orgChart1"/>
    <dgm:cxn modelId="{68EC74CF-7295-4841-824E-A16D6C695AA5}" type="presParOf" srcId="{F592C9B6-F7E1-489C-A18C-5D8B4F550B49}" destId="{535A2F8C-D532-4109-8F64-CAD2A53509D9}" srcOrd="1" destOrd="0" presId="urn:microsoft.com/office/officeart/2005/8/layout/orgChart1"/>
    <dgm:cxn modelId="{D40FD1DB-5162-42D9-B9D6-A8D246F89900}" type="presParOf" srcId="{535A2F8C-D532-4109-8F64-CAD2A53509D9}" destId="{38C5C0CE-D2E9-4403-BE65-4B8DB5086152}" srcOrd="0" destOrd="0" presId="urn:microsoft.com/office/officeart/2005/8/layout/orgChart1"/>
    <dgm:cxn modelId="{66A08A4B-292B-4804-BF21-F8DD6133C5DA}" type="presParOf" srcId="{535A2F8C-D532-4109-8F64-CAD2A53509D9}" destId="{0EAB2169-F9F7-4664-BEA7-9CFFDF5463BC}" srcOrd="1" destOrd="0" presId="urn:microsoft.com/office/officeart/2005/8/layout/orgChart1"/>
    <dgm:cxn modelId="{0412FA5C-E46A-45E0-974A-67511BF210C0}" type="presParOf" srcId="{0EAB2169-F9F7-4664-BEA7-9CFFDF5463BC}" destId="{1A4F098E-B4B1-4EB8-8AEE-AB0E29E10295}" srcOrd="0" destOrd="0" presId="urn:microsoft.com/office/officeart/2005/8/layout/orgChart1"/>
    <dgm:cxn modelId="{8EE042F8-D8A2-4B48-A8FE-9476677C2F12}" type="presParOf" srcId="{1A4F098E-B4B1-4EB8-8AEE-AB0E29E10295}" destId="{8C099E26-549E-42D3-8303-CAD3308711A2}" srcOrd="0" destOrd="0" presId="urn:microsoft.com/office/officeart/2005/8/layout/orgChart1"/>
    <dgm:cxn modelId="{0360BF5B-E9B5-42FB-8CB8-733379E81324}" type="presParOf" srcId="{1A4F098E-B4B1-4EB8-8AEE-AB0E29E10295}" destId="{16B7CA7D-AF39-4F4D-84A1-18299753D44E}" srcOrd="1" destOrd="0" presId="urn:microsoft.com/office/officeart/2005/8/layout/orgChart1"/>
    <dgm:cxn modelId="{A7924C28-6D3F-4944-AABA-7AD39C9B1A9C}" type="presParOf" srcId="{0EAB2169-F9F7-4664-BEA7-9CFFDF5463BC}" destId="{3A77A338-F5A1-4281-A619-DFFD7FA25566}" srcOrd="1" destOrd="0" presId="urn:microsoft.com/office/officeart/2005/8/layout/orgChart1"/>
    <dgm:cxn modelId="{0BF1F87E-EB1A-4894-92C3-D238F1B9126A}" type="presParOf" srcId="{3A77A338-F5A1-4281-A619-DFFD7FA25566}" destId="{23CAF4DC-CE69-454F-BBC2-2426AE549409}" srcOrd="0" destOrd="0" presId="urn:microsoft.com/office/officeart/2005/8/layout/orgChart1"/>
    <dgm:cxn modelId="{8AE00492-D8D7-4CDC-8B92-5DE267ED5183}" type="presParOf" srcId="{3A77A338-F5A1-4281-A619-DFFD7FA25566}" destId="{22341337-7E9B-49F0-86DE-F2C20F3563BE}" srcOrd="1" destOrd="0" presId="urn:microsoft.com/office/officeart/2005/8/layout/orgChart1"/>
    <dgm:cxn modelId="{48FEAB4B-889F-4B28-B1EE-965F2C686B83}" type="presParOf" srcId="{22341337-7E9B-49F0-86DE-F2C20F3563BE}" destId="{D006E974-1B69-46A3-A64F-11C894C8F8D6}" srcOrd="0" destOrd="0" presId="urn:microsoft.com/office/officeart/2005/8/layout/orgChart1"/>
    <dgm:cxn modelId="{5A0350AD-058E-48B7-B6A9-3FD1F0C215B6}" type="presParOf" srcId="{D006E974-1B69-46A3-A64F-11C894C8F8D6}" destId="{8B0513A3-6B81-4A27-BAB8-4B87F2BF9740}" srcOrd="0" destOrd="0" presId="urn:microsoft.com/office/officeart/2005/8/layout/orgChart1"/>
    <dgm:cxn modelId="{9A14D196-FCBA-43FC-8523-134681F48171}" type="presParOf" srcId="{D006E974-1B69-46A3-A64F-11C894C8F8D6}" destId="{36D79AEF-2DC6-487D-8FB1-2ABF30D7FFC8}" srcOrd="1" destOrd="0" presId="urn:microsoft.com/office/officeart/2005/8/layout/orgChart1"/>
    <dgm:cxn modelId="{4667A5E9-3CA7-4352-8D12-C34E6CE5A62C}" type="presParOf" srcId="{22341337-7E9B-49F0-86DE-F2C20F3563BE}" destId="{BD8D2077-48CD-4517-BB73-C3AED69D72C8}" srcOrd="1" destOrd="0" presId="urn:microsoft.com/office/officeart/2005/8/layout/orgChart1"/>
    <dgm:cxn modelId="{3A910CED-8D8B-4A89-94B6-FFD643A6E8C7}" type="presParOf" srcId="{22341337-7E9B-49F0-86DE-F2C20F3563BE}" destId="{A3749070-D12E-4087-BF49-5DE4A4B6A80F}" srcOrd="2" destOrd="0" presId="urn:microsoft.com/office/officeart/2005/8/layout/orgChart1"/>
    <dgm:cxn modelId="{468A728F-B699-4E9C-989D-EEB3DB85D8AC}" type="presParOf" srcId="{3A77A338-F5A1-4281-A619-DFFD7FA25566}" destId="{194EDE05-D220-4138-8AC0-430111D67276}" srcOrd="2" destOrd="0" presId="urn:microsoft.com/office/officeart/2005/8/layout/orgChart1"/>
    <dgm:cxn modelId="{D14A7DF7-5FE3-4EA4-9108-B66DA70795C9}" type="presParOf" srcId="{3A77A338-F5A1-4281-A619-DFFD7FA25566}" destId="{312E5794-7C4B-4F6F-B823-F89B9F7392E5}" srcOrd="3" destOrd="0" presId="urn:microsoft.com/office/officeart/2005/8/layout/orgChart1"/>
    <dgm:cxn modelId="{EAB46DE7-8272-4168-BB5C-1204B2D5BF5D}" type="presParOf" srcId="{312E5794-7C4B-4F6F-B823-F89B9F7392E5}" destId="{FE95CD60-D606-4F3C-8792-A03E6C1FD969}" srcOrd="0" destOrd="0" presId="urn:microsoft.com/office/officeart/2005/8/layout/orgChart1"/>
    <dgm:cxn modelId="{A2D22396-BEE4-4AAD-BB2F-032B665B6AAB}" type="presParOf" srcId="{FE95CD60-D606-4F3C-8792-A03E6C1FD969}" destId="{2507752E-6CCC-4834-B9A4-E3DB4620B2B3}" srcOrd="0" destOrd="0" presId="urn:microsoft.com/office/officeart/2005/8/layout/orgChart1"/>
    <dgm:cxn modelId="{8186473B-F8E1-4E4B-B5AD-0FB9A17255B5}" type="presParOf" srcId="{FE95CD60-D606-4F3C-8792-A03E6C1FD969}" destId="{84A0D9C7-40AD-4C50-9070-2BC175A865FC}" srcOrd="1" destOrd="0" presId="urn:microsoft.com/office/officeart/2005/8/layout/orgChart1"/>
    <dgm:cxn modelId="{C5521733-9767-436D-B889-EB66A8AE8AE1}" type="presParOf" srcId="{312E5794-7C4B-4F6F-B823-F89B9F7392E5}" destId="{F5FC6B1A-B31A-4049-9F0D-17F244177707}" srcOrd="1" destOrd="0" presId="urn:microsoft.com/office/officeart/2005/8/layout/orgChart1"/>
    <dgm:cxn modelId="{2D7F14CE-AD41-4738-9086-82E84F1CFEAB}" type="presParOf" srcId="{312E5794-7C4B-4F6F-B823-F89B9F7392E5}" destId="{553F4E54-51D3-4081-A18E-5040D2C470D1}" srcOrd="2" destOrd="0" presId="urn:microsoft.com/office/officeart/2005/8/layout/orgChart1"/>
    <dgm:cxn modelId="{EB158C49-8C21-4630-A78A-2C7F0386594F}" type="presParOf" srcId="{3A77A338-F5A1-4281-A619-DFFD7FA25566}" destId="{A574D214-C22A-431B-927C-BFDD400A56D4}" srcOrd="4" destOrd="0" presId="urn:microsoft.com/office/officeart/2005/8/layout/orgChart1"/>
    <dgm:cxn modelId="{A837D9D1-8FCD-4E5A-AAA9-A4AAB91B3078}" type="presParOf" srcId="{3A77A338-F5A1-4281-A619-DFFD7FA25566}" destId="{02036FC8-25AF-4908-8945-32B908C0373F}" srcOrd="5" destOrd="0" presId="urn:microsoft.com/office/officeart/2005/8/layout/orgChart1"/>
    <dgm:cxn modelId="{649CE9F0-7059-480B-A87B-0289A69650E9}" type="presParOf" srcId="{02036FC8-25AF-4908-8945-32B908C0373F}" destId="{EBF0F4BD-BE41-4D08-858C-C1A548D814AB}" srcOrd="0" destOrd="0" presId="urn:microsoft.com/office/officeart/2005/8/layout/orgChart1"/>
    <dgm:cxn modelId="{6EAE1E83-B374-4F39-8967-9E0376A5B465}" type="presParOf" srcId="{EBF0F4BD-BE41-4D08-858C-C1A548D814AB}" destId="{4A25D03B-122A-4751-A895-8582AE3E8C27}" srcOrd="0" destOrd="0" presId="urn:microsoft.com/office/officeart/2005/8/layout/orgChart1"/>
    <dgm:cxn modelId="{0316D88A-1CF2-448B-9D31-0D2F6666B817}" type="presParOf" srcId="{EBF0F4BD-BE41-4D08-858C-C1A548D814AB}" destId="{0EEC8461-5433-4805-9DFA-A365826E7D97}" srcOrd="1" destOrd="0" presId="urn:microsoft.com/office/officeart/2005/8/layout/orgChart1"/>
    <dgm:cxn modelId="{F6333D34-B114-4529-BC78-C64136BFD5BF}" type="presParOf" srcId="{02036FC8-25AF-4908-8945-32B908C0373F}" destId="{51D6BE23-A65C-458C-98C0-0EACD28E95C9}" srcOrd="1" destOrd="0" presId="urn:microsoft.com/office/officeart/2005/8/layout/orgChart1"/>
    <dgm:cxn modelId="{D259164F-78A7-4D73-BDB4-2FA89FBA848F}" type="presParOf" srcId="{02036FC8-25AF-4908-8945-32B908C0373F}" destId="{6744EEB2-3758-4EDC-9A2E-316AB442944C}" srcOrd="2" destOrd="0" presId="urn:microsoft.com/office/officeart/2005/8/layout/orgChart1"/>
    <dgm:cxn modelId="{F80CBFBE-8738-485C-93A5-343B649A53AB}" type="presParOf" srcId="{0EAB2169-F9F7-4664-BEA7-9CFFDF5463BC}" destId="{1EF6ACC4-EE56-4FC3-8700-7156DE583D74}" srcOrd="2" destOrd="0" presId="urn:microsoft.com/office/officeart/2005/8/layout/orgChart1"/>
    <dgm:cxn modelId="{71B16B0B-DD4A-479E-B3D0-86F0170254C1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Coordinadora (a)</a:t>
          </a:r>
        </a:p>
        <a:p>
          <a:r>
            <a:rPr lang="es-MX" sz="1100" b="0" dirty="0" smtClean="0">
              <a:solidFill>
                <a:schemeClr val="tx1"/>
              </a:solidFill>
            </a:rPr>
            <a:t>Vacante</a:t>
          </a:r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/>
            <a:t>Jefe (a) </a:t>
          </a:r>
        </a:p>
        <a:p>
          <a:r>
            <a:rPr lang="es-MX" sz="1100" dirty="0" smtClean="0"/>
            <a:t>Vacante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endParaRPr lang="es-MX" sz="1100" b="1" dirty="0" smtClean="0">
            <a:solidFill>
              <a:schemeClr val="tx1"/>
            </a:solidFill>
          </a:endParaRPr>
        </a:p>
        <a:p>
          <a:r>
            <a:rPr lang="es-MX" sz="1100" b="1" dirty="0" smtClean="0"/>
            <a:t>Encargado (a) </a:t>
          </a:r>
        </a:p>
        <a:p>
          <a:r>
            <a:rPr lang="es-MX" sz="1100" dirty="0" smtClean="0"/>
            <a:t>103205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endParaRPr lang="es-MX" sz="1100" b="1" dirty="0" smtClean="0">
            <a:solidFill>
              <a:schemeClr val="tx1"/>
            </a:solidFill>
          </a:endParaRPr>
        </a:p>
        <a:p>
          <a:r>
            <a:rPr lang="es-MX" sz="1100" b="1" dirty="0" smtClean="0">
              <a:solidFill>
                <a:schemeClr val="tx1"/>
              </a:solidFill>
            </a:rPr>
            <a:t>Supervisor (a)</a:t>
          </a:r>
          <a:r>
            <a:rPr lang="es-MX" sz="1100" dirty="0" smtClean="0">
              <a:solidFill>
                <a:schemeClr val="tx1"/>
              </a:solidFill>
            </a:rPr>
            <a:t> </a:t>
          </a:r>
        </a:p>
        <a:p>
          <a:r>
            <a:rPr lang="es-MX" sz="1100" dirty="0" smtClean="0">
              <a:solidFill>
                <a:schemeClr val="tx1"/>
              </a:solidFill>
            </a:rPr>
            <a:t>101472</a:t>
          </a:r>
          <a:endParaRPr lang="es-MX" sz="1100" dirty="0">
            <a:solidFill>
              <a:schemeClr val="tx1"/>
            </a:solidFill>
          </a:endParaRPr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endParaRPr lang="es-MX" sz="1100" b="1" dirty="0" smtClean="0">
            <a:solidFill>
              <a:schemeClr val="tx1"/>
            </a:solidFill>
          </a:endParaRPr>
        </a:p>
        <a:p>
          <a:r>
            <a:rPr lang="es-MX" sz="1100" b="1" dirty="0" smtClean="0"/>
            <a:t>Maestra (o) </a:t>
          </a:r>
        </a:p>
        <a:p>
          <a:r>
            <a:rPr lang="es-MX" sz="1100" dirty="0" smtClean="0"/>
            <a:t>112550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BCA5F121-91AB-480E-8016-CFDEE3186B0C}">
      <dgm:prSet custT="1"/>
      <dgm:spPr/>
      <dgm:t>
        <a:bodyPr/>
        <a:lstStyle/>
        <a:p>
          <a:endParaRPr lang="es-MX" sz="1100" b="1" dirty="0" smtClean="0">
            <a:solidFill>
              <a:schemeClr val="tx1"/>
            </a:solidFill>
          </a:endParaRPr>
        </a:p>
        <a:p>
          <a:r>
            <a:rPr lang="es-MX" sz="1100" b="1" dirty="0" smtClean="0"/>
            <a:t>Auxiliar</a:t>
          </a:r>
        </a:p>
        <a:p>
          <a:r>
            <a:rPr lang="es-MX" sz="1100" dirty="0" smtClean="0"/>
            <a:t>80379</a:t>
          </a:r>
          <a:endParaRPr lang="es-MX" sz="1100" dirty="0"/>
        </a:p>
      </dgm:t>
    </dgm:pt>
    <dgm:pt modelId="{5F8BF34A-2AF1-4193-ACF3-01EB0A79E1D4}" type="parTrans" cxnId="{92D110B6-7767-456A-A45F-A500E7968FF2}">
      <dgm:prSet/>
      <dgm:spPr/>
      <dgm:t>
        <a:bodyPr/>
        <a:lstStyle/>
        <a:p>
          <a:endParaRPr lang="es-MX"/>
        </a:p>
      </dgm:t>
    </dgm:pt>
    <dgm:pt modelId="{637C09BF-6C00-48E0-BCC7-064287BA0D54}" type="sibTrans" cxnId="{92D110B6-7767-456A-A45F-A500E7968FF2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AEEB5493-0686-43E5-8385-A3AAE8A4AA6B}" type="pres">
      <dgm:prSet presAssocID="{5F8BF34A-2AF1-4193-ACF3-01EB0A79E1D4}" presName="Name35" presStyleLbl="parChTrans1D3" presStyleIdx="3" presStyleCnt="4"/>
      <dgm:spPr/>
      <dgm:t>
        <a:bodyPr/>
        <a:lstStyle/>
        <a:p>
          <a:endParaRPr lang="es-MX"/>
        </a:p>
      </dgm:t>
    </dgm:pt>
    <dgm:pt modelId="{AB26611E-3953-49C3-981C-F175CC7CDEE5}" type="pres">
      <dgm:prSet presAssocID="{BCA5F121-91AB-480E-8016-CFDEE3186B0C}" presName="hierRoot2" presStyleCnt="0">
        <dgm:presLayoutVars>
          <dgm:hierBranch val="init"/>
        </dgm:presLayoutVars>
      </dgm:prSet>
      <dgm:spPr/>
    </dgm:pt>
    <dgm:pt modelId="{D0D3FD67-78AA-4704-9B89-EB5673AE6F51}" type="pres">
      <dgm:prSet presAssocID="{BCA5F121-91AB-480E-8016-CFDEE3186B0C}" presName="rootComposite" presStyleCnt="0"/>
      <dgm:spPr/>
    </dgm:pt>
    <dgm:pt modelId="{134B3233-4E9D-4389-A92E-F18BBB713EFF}" type="pres">
      <dgm:prSet presAssocID="{BCA5F121-91AB-480E-8016-CFDEE3186B0C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535901-EC5D-41CB-9B61-51D0535D0DF1}" type="pres">
      <dgm:prSet presAssocID="{BCA5F121-91AB-480E-8016-CFDEE3186B0C}" presName="rootConnector" presStyleLbl="node3" presStyleIdx="3" presStyleCnt="4"/>
      <dgm:spPr/>
      <dgm:t>
        <a:bodyPr/>
        <a:lstStyle/>
        <a:p>
          <a:endParaRPr lang="es-MX"/>
        </a:p>
      </dgm:t>
    </dgm:pt>
    <dgm:pt modelId="{521CA120-5103-4CBF-8364-FB24A9600E5C}" type="pres">
      <dgm:prSet presAssocID="{BCA5F121-91AB-480E-8016-CFDEE3186B0C}" presName="hierChild4" presStyleCnt="0"/>
      <dgm:spPr/>
    </dgm:pt>
    <dgm:pt modelId="{46EE24B2-EF18-4098-8B75-CFCA69458143}" type="pres">
      <dgm:prSet presAssocID="{BCA5F121-91AB-480E-8016-CFDEE3186B0C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776C824B-E357-4DB4-B602-F8E5CCAEFCB1}" type="presOf" srcId="{D4226C2A-B68A-4BAB-BB36-7CEB3EC75454}" destId="{A6092E8F-58AB-492D-8DEF-AB7BF5698EB0}" srcOrd="0" destOrd="0" presId="urn:microsoft.com/office/officeart/2005/8/layout/orgChart1"/>
    <dgm:cxn modelId="{798C4086-0023-4515-BB02-B8AF3A681B65}" type="presOf" srcId="{AA9BF390-022B-42E2-B28E-9E35815B5998}" destId="{A574D214-C22A-431B-927C-BFDD400A56D4}" srcOrd="0" destOrd="0" presId="urn:microsoft.com/office/officeart/2005/8/layout/orgChart1"/>
    <dgm:cxn modelId="{0F238CDB-31D7-4F77-BA84-FA011E636719}" type="presOf" srcId="{CB1F3560-59E0-4321-B69C-3F2DC40E559F}" destId="{8C099E26-549E-42D3-8303-CAD3308711A2}" srcOrd="0" destOrd="0" presId="urn:microsoft.com/office/officeart/2005/8/layout/orgChart1"/>
    <dgm:cxn modelId="{C03685C4-81C5-488E-A6F3-6F85EDBEE402}" type="presOf" srcId="{0DB8C421-D87B-4673-9C0E-C6547E78D51C}" destId="{D85EC97E-5D90-4BDC-936E-11D045CD89F1}" srcOrd="0" destOrd="0" presId="urn:microsoft.com/office/officeart/2005/8/layout/orgChart1"/>
    <dgm:cxn modelId="{9B882347-94BF-4189-85D7-159BADE0DD8E}" type="presOf" srcId="{BCA5F121-91AB-480E-8016-CFDEE3186B0C}" destId="{94535901-EC5D-41CB-9B61-51D0535D0DF1}" srcOrd="1" destOrd="0" presId="urn:microsoft.com/office/officeart/2005/8/layout/orgChart1"/>
    <dgm:cxn modelId="{B47ED602-5FBB-4AB4-8D2C-4ED6E8E69CEB}" type="presOf" srcId="{4F1BAB86-C00A-4B89-ACC4-BEEF9E8CCB92}" destId="{4A25D03B-122A-4751-A895-8582AE3E8C27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8AC11B85-E246-419D-BA32-519AA8D7314C}" type="presOf" srcId="{4F1BAB86-C00A-4B89-ACC4-BEEF9E8CCB92}" destId="{0EEC8461-5433-4805-9DFA-A365826E7D97}" srcOrd="1" destOrd="0" presId="urn:microsoft.com/office/officeart/2005/8/layout/orgChart1"/>
    <dgm:cxn modelId="{88F6DD16-456F-480D-9B0F-8BD0EAF35053}" type="presOf" srcId="{93845C1A-B714-4B8D-B924-D14E1CB3E156}" destId="{23CAF4DC-CE69-454F-BBC2-2426AE549409}" srcOrd="0" destOrd="0" presId="urn:microsoft.com/office/officeart/2005/8/layout/orgChart1"/>
    <dgm:cxn modelId="{230F41FB-46B2-4043-9395-11A546EBC852}" type="presOf" srcId="{5F8BF34A-2AF1-4193-ACF3-01EB0A79E1D4}" destId="{AEEB5493-0686-43E5-8385-A3AAE8A4AA6B}" srcOrd="0" destOrd="0" presId="urn:microsoft.com/office/officeart/2005/8/layout/orgChart1"/>
    <dgm:cxn modelId="{B2D0F93C-25B7-4B89-962D-C3B2738F663F}" type="presOf" srcId="{A148698E-D87A-4519-9F56-0F6971B351CE}" destId="{194EDE05-D220-4138-8AC0-430111D67276}" srcOrd="0" destOrd="0" presId="urn:microsoft.com/office/officeart/2005/8/layout/orgChart1"/>
    <dgm:cxn modelId="{92D110B6-7767-456A-A45F-A500E7968FF2}" srcId="{CB1F3560-59E0-4321-B69C-3F2DC40E559F}" destId="{BCA5F121-91AB-480E-8016-CFDEE3186B0C}" srcOrd="3" destOrd="0" parTransId="{5F8BF34A-2AF1-4193-ACF3-01EB0A79E1D4}" sibTransId="{637C09BF-6C00-48E0-BCC7-064287BA0D54}"/>
    <dgm:cxn modelId="{7F1501BE-CDA6-4EF4-BF1F-D397B63FF218}" type="presOf" srcId="{60273D17-4B78-420F-947A-2406A096C597}" destId="{84A0D9C7-40AD-4C50-9070-2BC175A865FC}" srcOrd="1" destOrd="0" presId="urn:microsoft.com/office/officeart/2005/8/layout/orgChart1"/>
    <dgm:cxn modelId="{672148D9-BB09-4138-94AE-E831F1201412}" type="presOf" srcId="{2AEA3E13-5351-485D-860E-D8EA18C61082}" destId="{8B0513A3-6B81-4A27-BAB8-4B87F2BF9740}" srcOrd="0" destOrd="0" presId="urn:microsoft.com/office/officeart/2005/8/layout/orgChart1"/>
    <dgm:cxn modelId="{B23395F3-E4FF-48C5-BAEF-AF6F4C74004B}" type="presOf" srcId="{60273D17-4B78-420F-947A-2406A096C597}" destId="{2507752E-6CCC-4834-B9A4-E3DB4620B2B3}" srcOrd="0" destOrd="0" presId="urn:microsoft.com/office/officeart/2005/8/layout/orgChart1"/>
    <dgm:cxn modelId="{80A429FD-AE1F-400A-A10F-E5539E41EA41}" type="presOf" srcId="{0DB8C421-D87B-4673-9C0E-C6547E78D51C}" destId="{C93CB672-7949-40A4-8BA4-BFCCF4F01A86}" srcOrd="1" destOrd="0" presId="urn:microsoft.com/office/officeart/2005/8/layout/orgChart1"/>
    <dgm:cxn modelId="{20C44810-3B5B-4E82-A44C-0F916D7D5BC5}" type="presOf" srcId="{62E5427C-5D16-4E76-83C8-112E57DE7653}" destId="{38C5C0CE-D2E9-4403-BE65-4B8DB5086152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8026FE6F-5F3E-4758-8CDB-D0BFD57638F0}" type="presOf" srcId="{2AEA3E13-5351-485D-860E-D8EA18C61082}" destId="{36D79AEF-2DC6-487D-8FB1-2ABF30D7FFC8}" srcOrd="1" destOrd="0" presId="urn:microsoft.com/office/officeart/2005/8/layout/orgChart1"/>
    <dgm:cxn modelId="{13416D51-DAF4-4FC2-89EF-A37CE2B4AD21}" type="presOf" srcId="{BCA5F121-91AB-480E-8016-CFDEE3186B0C}" destId="{134B3233-4E9D-4389-A92E-F18BBB713EFF}" srcOrd="0" destOrd="0" presId="urn:microsoft.com/office/officeart/2005/8/layout/orgChart1"/>
    <dgm:cxn modelId="{24082693-F064-4C6B-8C56-11540B9883BF}" type="presOf" srcId="{CB1F3560-59E0-4321-B69C-3F2DC40E559F}" destId="{16B7CA7D-AF39-4F4D-84A1-18299753D44E}" srcOrd="1" destOrd="0" presId="urn:microsoft.com/office/officeart/2005/8/layout/orgChart1"/>
    <dgm:cxn modelId="{B73B96A8-4ADA-49E4-AB3A-B75942AEF4C9}" type="presParOf" srcId="{A6092E8F-58AB-492D-8DEF-AB7BF5698EB0}" destId="{F592C9B6-F7E1-489C-A18C-5D8B4F550B49}" srcOrd="0" destOrd="0" presId="urn:microsoft.com/office/officeart/2005/8/layout/orgChart1"/>
    <dgm:cxn modelId="{B30D674A-42EE-4197-86B9-141C8F6AD5C5}" type="presParOf" srcId="{F592C9B6-F7E1-489C-A18C-5D8B4F550B49}" destId="{B322630A-8BD4-4A46-AF1B-DA402A1B485D}" srcOrd="0" destOrd="0" presId="urn:microsoft.com/office/officeart/2005/8/layout/orgChart1"/>
    <dgm:cxn modelId="{B401485C-A801-4361-8A6C-593578FE5D2C}" type="presParOf" srcId="{B322630A-8BD4-4A46-AF1B-DA402A1B485D}" destId="{D85EC97E-5D90-4BDC-936E-11D045CD89F1}" srcOrd="0" destOrd="0" presId="urn:microsoft.com/office/officeart/2005/8/layout/orgChart1"/>
    <dgm:cxn modelId="{BC118310-BCD0-4733-9FD5-D5BD93E40297}" type="presParOf" srcId="{B322630A-8BD4-4A46-AF1B-DA402A1B485D}" destId="{C93CB672-7949-40A4-8BA4-BFCCF4F01A86}" srcOrd="1" destOrd="0" presId="urn:microsoft.com/office/officeart/2005/8/layout/orgChart1"/>
    <dgm:cxn modelId="{72685E0A-D22F-44DC-AE6A-5DB244175676}" type="presParOf" srcId="{F592C9B6-F7E1-489C-A18C-5D8B4F550B49}" destId="{535A2F8C-D532-4109-8F64-CAD2A53509D9}" srcOrd="1" destOrd="0" presId="urn:microsoft.com/office/officeart/2005/8/layout/orgChart1"/>
    <dgm:cxn modelId="{CF8C4772-77A4-4935-A747-C4F46D7B2970}" type="presParOf" srcId="{535A2F8C-D532-4109-8F64-CAD2A53509D9}" destId="{38C5C0CE-D2E9-4403-BE65-4B8DB5086152}" srcOrd="0" destOrd="0" presId="urn:microsoft.com/office/officeart/2005/8/layout/orgChart1"/>
    <dgm:cxn modelId="{B451D796-8E83-4C25-9053-49E2F8CD33ED}" type="presParOf" srcId="{535A2F8C-D532-4109-8F64-CAD2A53509D9}" destId="{0EAB2169-F9F7-4664-BEA7-9CFFDF5463BC}" srcOrd="1" destOrd="0" presId="urn:microsoft.com/office/officeart/2005/8/layout/orgChart1"/>
    <dgm:cxn modelId="{59C08382-A25E-4831-AE74-57DC8BAF617F}" type="presParOf" srcId="{0EAB2169-F9F7-4664-BEA7-9CFFDF5463BC}" destId="{1A4F098E-B4B1-4EB8-8AEE-AB0E29E10295}" srcOrd="0" destOrd="0" presId="urn:microsoft.com/office/officeart/2005/8/layout/orgChart1"/>
    <dgm:cxn modelId="{695AF2D5-8B5C-417A-9527-0F7CCC9AE98F}" type="presParOf" srcId="{1A4F098E-B4B1-4EB8-8AEE-AB0E29E10295}" destId="{8C099E26-549E-42D3-8303-CAD3308711A2}" srcOrd="0" destOrd="0" presId="urn:microsoft.com/office/officeart/2005/8/layout/orgChart1"/>
    <dgm:cxn modelId="{27FC17A9-217E-4F70-B42F-5A198EA24DC7}" type="presParOf" srcId="{1A4F098E-B4B1-4EB8-8AEE-AB0E29E10295}" destId="{16B7CA7D-AF39-4F4D-84A1-18299753D44E}" srcOrd="1" destOrd="0" presId="urn:microsoft.com/office/officeart/2005/8/layout/orgChart1"/>
    <dgm:cxn modelId="{527B9CC6-D85C-49DF-B43F-90FB5CFCFB37}" type="presParOf" srcId="{0EAB2169-F9F7-4664-BEA7-9CFFDF5463BC}" destId="{3A77A338-F5A1-4281-A619-DFFD7FA25566}" srcOrd="1" destOrd="0" presId="urn:microsoft.com/office/officeart/2005/8/layout/orgChart1"/>
    <dgm:cxn modelId="{BE39F340-73D5-46C2-BACB-3EB5F31362FF}" type="presParOf" srcId="{3A77A338-F5A1-4281-A619-DFFD7FA25566}" destId="{23CAF4DC-CE69-454F-BBC2-2426AE549409}" srcOrd="0" destOrd="0" presId="urn:microsoft.com/office/officeart/2005/8/layout/orgChart1"/>
    <dgm:cxn modelId="{7A494F82-6C67-4450-9210-63A7A05F7B51}" type="presParOf" srcId="{3A77A338-F5A1-4281-A619-DFFD7FA25566}" destId="{22341337-7E9B-49F0-86DE-F2C20F3563BE}" srcOrd="1" destOrd="0" presId="urn:microsoft.com/office/officeart/2005/8/layout/orgChart1"/>
    <dgm:cxn modelId="{CA69F95E-05EC-48B4-B461-C78E0EEDD8D1}" type="presParOf" srcId="{22341337-7E9B-49F0-86DE-F2C20F3563BE}" destId="{D006E974-1B69-46A3-A64F-11C894C8F8D6}" srcOrd="0" destOrd="0" presId="urn:microsoft.com/office/officeart/2005/8/layout/orgChart1"/>
    <dgm:cxn modelId="{C7C94505-FF9F-4BED-B435-CAE77788CC86}" type="presParOf" srcId="{D006E974-1B69-46A3-A64F-11C894C8F8D6}" destId="{8B0513A3-6B81-4A27-BAB8-4B87F2BF9740}" srcOrd="0" destOrd="0" presId="urn:microsoft.com/office/officeart/2005/8/layout/orgChart1"/>
    <dgm:cxn modelId="{42F2B382-E287-40DC-8507-B1E604CAB238}" type="presParOf" srcId="{D006E974-1B69-46A3-A64F-11C894C8F8D6}" destId="{36D79AEF-2DC6-487D-8FB1-2ABF30D7FFC8}" srcOrd="1" destOrd="0" presId="urn:microsoft.com/office/officeart/2005/8/layout/orgChart1"/>
    <dgm:cxn modelId="{F53F33DD-9479-4BE5-B3A5-B57723968703}" type="presParOf" srcId="{22341337-7E9B-49F0-86DE-F2C20F3563BE}" destId="{BD8D2077-48CD-4517-BB73-C3AED69D72C8}" srcOrd="1" destOrd="0" presId="urn:microsoft.com/office/officeart/2005/8/layout/orgChart1"/>
    <dgm:cxn modelId="{C289D2B1-1FD4-41CE-8882-7B8FB78AD9C2}" type="presParOf" srcId="{22341337-7E9B-49F0-86DE-F2C20F3563BE}" destId="{A3749070-D12E-4087-BF49-5DE4A4B6A80F}" srcOrd="2" destOrd="0" presId="urn:microsoft.com/office/officeart/2005/8/layout/orgChart1"/>
    <dgm:cxn modelId="{7352117B-D6D8-4DD5-89EC-585986661093}" type="presParOf" srcId="{3A77A338-F5A1-4281-A619-DFFD7FA25566}" destId="{194EDE05-D220-4138-8AC0-430111D67276}" srcOrd="2" destOrd="0" presId="urn:microsoft.com/office/officeart/2005/8/layout/orgChart1"/>
    <dgm:cxn modelId="{78A71AA2-959C-4048-867A-90489B732B73}" type="presParOf" srcId="{3A77A338-F5A1-4281-A619-DFFD7FA25566}" destId="{312E5794-7C4B-4F6F-B823-F89B9F7392E5}" srcOrd="3" destOrd="0" presId="urn:microsoft.com/office/officeart/2005/8/layout/orgChart1"/>
    <dgm:cxn modelId="{B24BFBEE-D36B-4885-85EA-079C3B0AE643}" type="presParOf" srcId="{312E5794-7C4B-4F6F-B823-F89B9F7392E5}" destId="{FE95CD60-D606-4F3C-8792-A03E6C1FD969}" srcOrd="0" destOrd="0" presId="urn:microsoft.com/office/officeart/2005/8/layout/orgChart1"/>
    <dgm:cxn modelId="{7A728966-443B-4A6E-B1C5-4BE0C1967EC9}" type="presParOf" srcId="{FE95CD60-D606-4F3C-8792-A03E6C1FD969}" destId="{2507752E-6CCC-4834-B9A4-E3DB4620B2B3}" srcOrd="0" destOrd="0" presId="urn:microsoft.com/office/officeart/2005/8/layout/orgChart1"/>
    <dgm:cxn modelId="{71D6ACCB-BEF2-4A06-A4B6-2DAA14FF4B8D}" type="presParOf" srcId="{FE95CD60-D606-4F3C-8792-A03E6C1FD969}" destId="{84A0D9C7-40AD-4C50-9070-2BC175A865FC}" srcOrd="1" destOrd="0" presId="urn:microsoft.com/office/officeart/2005/8/layout/orgChart1"/>
    <dgm:cxn modelId="{EE04B5C7-5BA0-4D19-BB1A-DC1E6815CF09}" type="presParOf" srcId="{312E5794-7C4B-4F6F-B823-F89B9F7392E5}" destId="{F5FC6B1A-B31A-4049-9F0D-17F244177707}" srcOrd="1" destOrd="0" presId="urn:microsoft.com/office/officeart/2005/8/layout/orgChart1"/>
    <dgm:cxn modelId="{4A18E518-5144-44CD-ADE9-6ACAC259B5F8}" type="presParOf" srcId="{312E5794-7C4B-4F6F-B823-F89B9F7392E5}" destId="{553F4E54-51D3-4081-A18E-5040D2C470D1}" srcOrd="2" destOrd="0" presId="urn:microsoft.com/office/officeart/2005/8/layout/orgChart1"/>
    <dgm:cxn modelId="{3FAD2C34-B98E-4892-99EE-F02D09D78160}" type="presParOf" srcId="{3A77A338-F5A1-4281-A619-DFFD7FA25566}" destId="{A574D214-C22A-431B-927C-BFDD400A56D4}" srcOrd="4" destOrd="0" presId="urn:microsoft.com/office/officeart/2005/8/layout/orgChart1"/>
    <dgm:cxn modelId="{A9C3BC2C-3878-441A-B886-816363B61ED7}" type="presParOf" srcId="{3A77A338-F5A1-4281-A619-DFFD7FA25566}" destId="{02036FC8-25AF-4908-8945-32B908C0373F}" srcOrd="5" destOrd="0" presId="urn:microsoft.com/office/officeart/2005/8/layout/orgChart1"/>
    <dgm:cxn modelId="{A61A97D9-4E10-4A89-A419-9C1CA04430A4}" type="presParOf" srcId="{02036FC8-25AF-4908-8945-32B908C0373F}" destId="{EBF0F4BD-BE41-4D08-858C-C1A548D814AB}" srcOrd="0" destOrd="0" presId="urn:microsoft.com/office/officeart/2005/8/layout/orgChart1"/>
    <dgm:cxn modelId="{24CDA138-C43C-4921-8513-A891735CB44B}" type="presParOf" srcId="{EBF0F4BD-BE41-4D08-858C-C1A548D814AB}" destId="{4A25D03B-122A-4751-A895-8582AE3E8C27}" srcOrd="0" destOrd="0" presId="urn:microsoft.com/office/officeart/2005/8/layout/orgChart1"/>
    <dgm:cxn modelId="{D117C535-7BF9-4754-94B4-264EAFAB422B}" type="presParOf" srcId="{EBF0F4BD-BE41-4D08-858C-C1A548D814AB}" destId="{0EEC8461-5433-4805-9DFA-A365826E7D97}" srcOrd="1" destOrd="0" presId="urn:microsoft.com/office/officeart/2005/8/layout/orgChart1"/>
    <dgm:cxn modelId="{EEB567BB-F037-4E58-8010-21FE8CE9CDE4}" type="presParOf" srcId="{02036FC8-25AF-4908-8945-32B908C0373F}" destId="{51D6BE23-A65C-458C-98C0-0EACD28E95C9}" srcOrd="1" destOrd="0" presId="urn:microsoft.com/office/officeart/2005/8/layout/orgChart1"/>
    <dgm:cxn modelId="{67E5C08F-84C3-4885-B9BD-259E7F8B6D4B}" type="presParOf" srcId="{02036FC8-25AF-4908-8945-32B908C0373F}" destId="{6744EEB2-3758-4EDC-9A2E-316AB442944C}" srcOrd="2" destOrd="0" presId="urn:microsoft.com/office/officeart/2005/8/layout/orgChart1"/>
    <dgm:cxn modelId="{A7123EAC-15A9-4C4C-A5BB-4A6E727DB5C2}" type="presParOf" srcId="{3A77A338-F5A1-4281-A619-DFFD7FA25566}" destId="{AEEB5493-0686-43E5-8385-A3AAE8A4AA6B}" srcOrd="6" destOrd="0" presId="urn:microsoft.com/office/officeart/2005/8/layout/orgChart1"/>
    <dgm:cxn modelId="{2CD8047E-D9D4-405F-AC91-FA9271BF0A7C}" type="presParOf" srcId="{3A77A338-F5A1-4281-A619-DFFD7FA25566}" destId="{AB26611E-3953-49C3-981C-F175CC7CDEE5}" srcOrd="7" destOrd="0" presId="urn:microsoft.com/office/officeart/2005/8/layout/orgChart1"/>
    <dgm:cxn modelId="{43DB9603-6005-4ECB-9477-2AA577AD9DF2}" type="presParOf" srcId="{AB26611E-3953-49C3-981C-F175CC7CDEE5}" destId="{D0D3FD67-78AA-4704-9B89-EB5673AE6F51}" srcOrd="0" destOrd="0" presId="urn:microsoft.com/office/officeart/2005/8/layout/orgChart1"/>
    <dgm:cxn modelId="{45CC8E5B-7F4D-45C8-8D46-E7522CFD98B5}" type="presParOf" srcId="{D0D3FD67-78AA-4704-9B89-EB5673AE6F51}" destId="{134B3233-4E9D-4389-A92E-F18BBB713EFF}" srcOrd="0" destOrd="0" presId="urn:microsoft.com/office/officeart/2005/8/layout/orgChart1"/>
    <dgm:cxn modelId="{C6C09019-074F-42A9-BAAD-2A142BFC538F}" type="presParOf" srcId="{D0D3FD67-78AA-4704-9B89-EB5673AE6F51}" destId="{94535901-EC5D-41CB-9B61-51D0535D0DF1}" srcOrd="1" destOrd="0" presId="urn:microsoft.com/office/officeart/2005/8/layout/orgChart1"/>
    <dgm:cxn modelId="{06A6A8E2-7DCA-45E0-B6E5-662D648D69C3}" type="presParOf" srcId="{AB26611E-3953-49C3-981C-F175CC7CDEE5}" destId="{521CA120-5103-4CBF-8364-FB24A9600E5C}" srcOrd="1" destOrd="0" presId="urn:microsoft.com/office/officeart/2005/8/layout/orgChart1"/>
    <dgm:cxn modelId="{5B4AF082-DDE8-4219-9DE6-4C4FC872A3F4}" type="presParOf" srcId="{AB26611E-3953-49C3-981C-F175CC7CDEE5}" destId="{46EE24B2-EF18-4098-8B75-CFCA69458143}" srcOrd="2" destOrd="0" presId="urn:microsoft.com/office/officeart/2005/8/layout/orgChart1"/>
    <dgm:cxn modelId="{21FA561C-71D2-4505-AE47-0DA2E6F46469}" type="presParOf" srcId="{0EAB2169-F9F7-4664-BEA7-9CFFDF5463BC}" destId="{1EF6ACC4-EE56-4FC3-8700-7156DE583D74}" srcOrd="2" destOrd="0" presId="urn:microsoft.com/office/officeart/2005/8/layout/orgChart1"/>
    <dgm:cxn modelId="{FB6A51E5-6AD6-4738-8DDE-2F339A8ACAD4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Coordinador (a)</a:t>
          </a:r>
        </a:p>
        <a:p>
          <a:r>
            <a:rPr lang="es-MX" sz="1100" dirty="0" smtClean="0"/>
            <a:t> 110344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/>
            <a:t>Jefe (a)</a:t>
          </a:r>
          <a:endParaRPr lang="es-MX" sz="1100" dirty="0" smtClean="0"/>
        </a:p>
        <a:p>
          <a:r>
            <a:rPr lang="es-MX" sz="1100" dirty="0" smtClean="0"/>
            <a:t>110333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Encargado (a)</a:t>
          </a:r>
          <a:r>
            <a:rPr lang="es-MX" sz="1100" dirty="0" smtClean="0"/>
            <a:t> </a:t>
          </a:r>
        </a:p>
        <a:p>
          <a:r>
            <a:rPr lang="es-MX" sz="1100" dirty="0" smtClean="0"/>
            <a:t>80378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Supervisor (a)</a:t>
          </a:r>
          <a:r>
            <a:rPr lang="es-MX" sz="1100" dirty="0" smtClean="0">
              <a:solidFill>
                <a:schemeClr val="tx1"/>
              </a:solidFill>
            </a:rPr>
            <a:t> </a:t>
          </a:r>
        </a:p>
        <a:p>
          <a:r>
            <a:rPr lang="es-MX" sz="1100" dirty="0" smtClean="0">
              <a:solidFill>
                <a:schemeClr val="tx1"/>
              </a:solidFill>
            </a:rPr>
            <a:t>101820</a:t>
          </a:r>
          <a:endParaRPr lang="es-MX" sz="1100" dirty="0">
            <a:solidFill>
              <a:schemeClr val="tx1"/>
            </a:solidFill>
          </a:endParaRPr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/>
            <a:t>Auxiliar </a:t>
          </a:r>
        </a:p>
        <a:p>
          <a:r>
            <a:rPr lang="es-MX" sz="1100" dirty="0" smtClean="0"/>
            <a:t>105560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3" custLinFactNeighborX="612" custLinFactNeighborY="9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46992D72-41FF-4421-9D12-51D88B19EDDA}" type="presOf" srcId="{60273D17-4B78-420F-947A-2406A096C597}" destId="{2507752E-6CCC-4834-B9A4-E3DB4620B2B3}" srcOrd="0" destOrd="0" presId="urn:microsoft.com/office/officeart/2005/8/layout/orgChart1"/>
    <dgm:cxn modelId="{BFA554DD-E34E-42FC-B491-7273C9B56514}" type="presOf" srcId="{62E5427C-5D16-4E76-83C8-112E57DE7653}" destId="{38C5C0CE-D2E9-4403-BE65-4B8DB5086152}" srcOrd="0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C7D0BF01-5C15-456A-9E78-8D8F86776E7E}" type="presOf" srcId="{2AEA3E13-5351-485D-860E-D8EA18C61082}" destId="{8B0513A3-6B81-4A27-BAB8-4B87F2BF9740}" srcOrd="0" destOrd="0" presId="urn:microsoft.com/office/officeart/2005/8/layout/orgChart1"/>
    <dgm:cxn modelId="{918AA5D0-56D6-44B9-BF40-2EC034BCFD45}" type="presOf" srcId="{60273D17-4B78-420F-947A-2406A096C597}" destId="{84A0D9C7-40AD-4C50-9070-2BC175A865FC}" srcOrd="1" destOrd="0" presId="urn:microsoft.com/office/officeart/2005/8/layout/orgChart1"/>
    <dgm:cxn modelId="{29667AAD-893F-4E37-B1D4-93BA29CC1D8D}" type="presOf" srcId="{A148698E-D87A-4519-9F56-0F6971B351CE}" destId="{194EDE05-D220-4138-8AC0-430111D67276}" srcOrd="0" destOrd="0" presId="urn:microsoft.com/office/officeart/2005/8/layout/orgChart1"/>
    <dgm:cxn modelId="{71132F68-E17D-40C7-8793-85EFAA28801B}" type="presOf" srcId="{93845C1A-B714-4B8D-B924-D14E1CB3E156}" destId="{23CAF4DC-CE69-454F-BBC2-2426AE549409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F228797A-0F9C-4EDC-A242-6D75234C6598}" type="presOf" srcId="{4F1BAB86-C00A-4B89-ACC4-BEEF9E8CCB92}" destId="{4A25D03B-122A-4751-A895-8582AE3E8C27}" srcOrd="0" destOrd="0" presId="urn:microsoft.com/office/officeart/2005/8/layout/orgChart1"/>
    <dgm:cxn modelId="{B85D1F3B-F66F-48FD-B85A-CDB4191BBC01}" type="presOf" srcId="{CB1F3560-59E0-4321-B69C-3F2DC40E559F}" destId="{8C099E26-549E-42D3-8303-CAD3308711A2}" srcOrd="0" destOrd="0" presId="urn:microsoft.com/office/officeart/2005/8/layout/orgChart1"/>
    <dgm:cxn modelId="{10E61F4B-BEB6-40CB-8123-88E5FDCEE8B9}" type="presOf" srcId="{0DB8C421-D87B-4673-9C0E-C6547E78D51C}" destId="{C93CB672-7949-40A4-8BA4-BFCCF4F01A86}" srcOrd="1" destOrd="0" presId="urn:microsoft.com/office/officeart/2005/8/layout/orgChart1"/>
    <dgm:cxn modelId="{E7CE14BC-FAF4-4EEF-AB11-34A126EC9ED3}" type="presOf" srcId="{AA9BF390-022B-42E2-B28E-9E35815B5998}" destId="{A574D214-C22A-431B-927C-BFDD400A56D4}" srcOrd="0" destOrd="0" presId="urn:microsoft.com/office/officeart/2005/8/layout/orgChart1"/>
    <dgm:cxn modelId="{58416684-CAB8-4627-9688-CDF7A4659D40}" type="presOf" srcId="{2AEA3E13-5351-485D-860E-D8EA18C61082}" destId="{36D79AEF-2DC6-487D-8FB1-2ABF30D7FFC8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AC4EE538-5958-4982-939D-DA2781A3B059}" type="presOf" srcId="{D4226C2A-B68A-4BAB-BB36-7CEB3EC75454}" destId="{A6092E8F-58AB-492D-8DEF-AB7BF5698EB0}" srcOrd="0" destOrd="0" presId="urn:microsoft.com/office/officeart/2005/8/layout/orgChart1"/>
    <dgm:cxn modelId="{1B5EB88F-D999-47AA-9320-2F468D0F9364}" type="presOf" srcId="{4F1BAB86-C00A-4B89-ACC4-BEEF9E8CCB92}" destId="{0EEC8461-5433-4805-9DFA-A365826E7D97}" srcOrd="1" destOrd="0" presId="urn:microsoft.com/office/officeart/2005/8/layout/orgChart1"/>
    <dgm:cxn modelId="{18CB59A7-AC7D-4666-A393-5E754017FABA}" type="presOf" srcId="{CB1F3560-59E0-4321-B69C-3F2DC40E559F}" destId="{16B7CA7D-AF39-4F4D-84A1-18299753D44E}" srcOrd="1" destOrd="0" presId="urn:microsoft.com/office/officeart/2005/8/layout/orgChart1"/>
    <dgm:cxn modelId="{7FFE809A-18BA-4D69-8C8E-6C2778C55003}" type="presOf" srcId="{0DB8C421-D87B-4673-9C0E-C6547E78D51C}" destId="{D85EC97E-5D90-4BDC-936E-11D045CD89F1}" srcOrd="0" destOrd="0" presId="urn:microsoft.com/office/officeart/2005/8/layout/orgChart1"/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E8FEAC72-0CFB-4D4F-85A8-9E8AE2BDECBB}" type="presParOf" srcId="{A6092E8F-58AB-492D-8DEF-AB7BF5698EB0}" destId="{F592C9B6-F7E1-489C-A18C-5D8B4F550B49}" srcOrd="0" destOrd="0" presId="urn:microsoft.com/office/officeart/2005/8/layout/orgChart1"/>
    <dgm:cxn modelId="{60BF2E29-8058-4F96-A3FC-6D1D3658761D}" type="presParOf" srcId="{F592C9B6-F7E1-489C-A18C-5D8B4F550B49}" destId="{B322630A-8BD4-4A46-AF1B-DA402A1B485D}" srcOrd="0" destOrd="0" presId="urn:microsoft.com/office/officeart/2005/8/layout/orgChart1"/>
    <dgm:cxn modelId="{F45D4732-0534-490B-AE64-2DC9725BD83D}" type="presParOf" srcId="{B322630A-8BD4-4A46-AF1B-DA402A1B485D}" destId="{D85EC97E-5D90-4BDC-936E-11D045CD89F1}" srcOrd="0" destOrd="0" presId="urn:microsoft.com/office/officeart/2005/8/layout/orgChart1"/>
    <dgm:cxn modelId="{8FAC0C59-4F6C-44D1-A36F-62F1B5C1074A}" type="presParOf" srcId="{B322630A-8BD4-4A46-AF1B-DA402A1B485D}" destId="{C93CB672-7949-40A4-8BA4-BFCCF4F01A86}" srcOrd="1" destOrd="0" presId="urn:microsoft.com/office/officeart/2005/8/layout/orgChart1"/>
    <dgm:cxn modelId="{E1899F08-AF08-4AD3-849F-B2204E00F144}" type="presParOf" srcId="{F592C9B6-F7E1-489C-A18C-5D8B4F550B49}" destId="{535A2F8C-D532-4109-8F64-CAD2A53509D9}" srcOrd="1" destOrd="0" presId="urn:microsoft.com/office/officeart/2005/8/layout/orgChart1"/>
    <dgm:cxn modelId="{151F63D5-B51B-4732-B7FB-881BE6DE5388}" type="presParOf" srcId="{535A2F8C-D532-4109-8F64-CAD2A53509D9}" destId="{38C5C0CE-D2E9-4403-BE65-4B8DB5086152}" srcOrd="0" destOrd="0" presId="urn:microsoft.com/office/officeart/2005/8/layout/orgChart1"/>
    <dgm:cxn modelId="{5AE84792-AE51-4278-8A93-79F3C79A7B89}" type="presParOf" srcId="{535A2F8C-D532-4109-8F64-CAD2A53509D9}" destId="{0EAB2169-F9F7-4664-BEA7-9CFFDF5463BC}" srcOrd="1" destOrd="0" presId="urn:microsoft.com/office/officeart/2005/8/layout/orgChart1"/>
    <dgm:cxn modelId="{2D63765F-82F7-41AB-AD8A-ED9F7993613E}" type="presParOf" srcId="{0EAB2169-F9F7-4664-BEA7-9CFFDF5463BC}" destId="{1A4F098E-B4B1-4EB8-8AEE-AB0E29E10295}" srcOrd="0" destOrd="0" presId="urn:microsoft.com/office/officeart/2005/8/layout/orgChart1"/>
    <dgm:cxn modelId="{CBC9C56F-454F-4170-A6F6-DE94BF9FF436}" type="presParOf" srcId="{1A4F098E-B4B1-4EB8-8AEE-AB0E29E10295}" destId="{8C099E26-549E-42D3-8303-CAD3308711A2}" srcOrd="0" destOrd="0" presId="urn:microsoft.com/office/officeart/2005/8/layout/orgChart1"/>
    <dgm:cxn modelId="{C5EF5DAC-2172-40B3-B948-6B150FB0827E}" type="presParOf" srcId="{1A4F098E-B4B1-4EB8-8AEE-AB0E29E10295}" destId="{16B7CA7D-AF39-4F4D-84A1-18299753D44E}" srcOrd="1" destOrd="0" presId="urn:microsoft.com/office/officeart/2005/8/layout/orgChart1"/>
    <dgm:cxn modelId="{E1967C0D-49FD-447F-A385-48BEF0673422}" type="presParOf" srcId="{0EAB2169-F9F7-4664-BEA7-9CFFDF5463BC}" destId="{3A77A338-F5A1-4281-A619-DFFD7FA25566}" srcOrd="1" destOrd="0" presId="urn:microsoft.com/office/officeart/2005/8/layout/orgChart1"/>
    <dgm:cxn modelId="{3EB4D505-84B5-48E9-8E35-7AA331790A9B}" type="presParOf" srcId="{3A77A338-F5A1-4281-A619-DFFD7FA25566}" destId="{23CAF4DC-CE69-454F-BBC2-2426AE549409}" srcOrd="0" destOrd="0" presId="urn:microsoft.com/office/officeart/2005/8/layout/orgChart1"/>
    <dgm:cxn modelId="{B7CCA517-159A-4B73-9B7E-F033B63E0231}" type="presParOf" srcId="{3A77A338-F5A1-4281-A619-DFFD7FA25566}" destId="{22341337-7E9B-49F0-86DE-F2C20F3563BE}" srcOrd="1" destOrd="0" presId="urn:microsoft.com/office/officeart/2005/8/layout/orgChart1"/>
    <dgm:cxn modelId="{50C185EE-6F4C-46D6-BBFD-F8B3C6151CF9}" type="presParOf" srcId="{22341337-7E9B-49F0-86DE-F2C20F3563BE}" destId="{D006E974-1B69-46A3-A64F-11C894C8F8D6}" srcOrd="0" destOrd="0" presId="urn:microsoft.com/office/officeart/2005/8/layout/orgChart1"/>
    <dgm:cxn modelId="{B8F62B22-C0CB-4E62-A8A7-3CF4384DC108}" type="presParOf" srcId="{D006E974-1B69-46A3-A64F-11C894C8F8D6}" destId="{8B0513A3-6B81-4A27-BAB8-4B87F2BF9740}" srcOrd="0" destOrd="0" presId="urn:microsoft.com/office/officeart/2005/8/layout/orgChart1"/>
    <dgm:cxn modelId="{3C03DCAA-04D1-425B-A01D-4D08956290D6}" type="presParOf" srcId="{D006E974-1B69-46A3-A64F-11C894C8F8D6}" destId="{36D79AEF-2DC6-487D-8FB1-2ABF30D7FFC8}" srcOrd="1" destOrd="0" presId="urn:microsoft.com/office/officeart/2005/8/layout/orgChart1"/>
    <dgm:cxn modelId="{92ABD2D7-24AB-47B3-844F-79E182D82678}" type="presParOf" srcId="{22341337-7E9B-49F0-86DE-F2C20F3563BE}" destId="{BD8D2077-48CD-4517-BB73-C3AED69D72C8}" srcOrd="1" destOrd="0" presId="urn:microsoft.com/office/officeart/2005/8/layout/orgChart1"/>
    <dgm:cxn modelId="{D6E6C08F-4E9A-407D-9204-5AC716F8E234}" type="presParOf" srcId="{22341337-7E9B-49F0-86DE-F2C20F3563BE}" destId="{A3749070-D12E-4087-BF49-5DE4A4B6A80F}" srcOrd="2" destOrd="0" presId="urn:microsoft.com/office/officeart/2005/8/layout/orgChart1"/>
    <dgm:cxn modelId="{6DA293D1-FEF1-42FE-9C9D-7C68F79282ED}" type="presParOf" srcId="{3A77A338-F5A1-4281-A619-DFFD7FA25566}" destId="{194EDE05-D220-4138-8AC0-430111D67276}" srcOrd="2" destOrd="0" presId="urn:microsoft.com/office/officeart/2005/8/layout/orgChart1"/>
    <dgm:cxn modelId="{44CEDC03-5688-4D28-8794-FFEC7B7AE9A3}" type="presParOf" srcId="{3A77A338-F5A1-4281-A619-DFFD7FA25566}" destId="{312E5794-7C4B-4F6F-B823-F89B9F7392E5}" srcOrd="3" destOrd="0" presId="urn:microsoft.com/office/officeart/2005/8/layout/orgChart1"/>
    <dgm:cxn modelId="{8203AD78-FE36-4F92-B877-E3F03133E865}" type="presParOf" srcId="{312E5794-7C4B-4F6F-B823-F89B9F7392E5}" destId="{FE95CD60-D606-4F3C-8792-A03E6C1FD969}" srcOrd="0" destOrd="0" presId="urn:microsoft.com/office/officeart/2005/8/layout/orgChart1"/>
    <dgm:cxn modelId="{1F613A73-01A5-46B4-8D64-DAAC41658D6F}" type="presParOf" srcId="{FE95CD60-D606-4F3C-8792-A03E6C1FD969}" destId="{2507752E-6CCC-4834-B9A4-E3DB4620B2B3}" srcOrd="0" destOrd="0" presId="urn:microsoft.com/office/officeart/2005/8/layout/orgChart1"/>
    <dgm:cxn modelId="{7B698232-E71C-43D2-9528-53E08418645E}" type="presParOf" srcId="{FE95CD60-D606-4F3C-8792-A03E6C1FD969}" destId="{84A0D9C7-40AD-4C50-9070-2BC175A865FC}" srcOrd="1" destOrd="0" presId="urn:microsoft.com/office/officeart/2005/8/layout/orgChart1"/>
    <dgm:cxn modelId="{FCA2B397-0084-4BCA-84DB-F8D3103BD71D}" type="presParOf" srcId="{312E5794-7C4B-4F6F-B823-F89B9F7392E5}" destId="{F5FC6B1A-B31A-4049-9F0D-17F244177707}" srcOrd="1" destOrd="0" presId="urn:microsoft.com/office/officeart/2005/8/layout/orgChart1"/>
    <dgm:cxn modelId="{3DDDD6A7-DA6A-4A93-A072-E22FB6C201E1}" type="presParOf" srcId="{312E5794-7C4B-4F6F-B823-F89B9F7392E5}" destId="{553F4E54-51D3-4081-A18E-5040D2C470D1}" srcOrd="2" destOrd="0" presId="urn:microsoft.com/office/officeart/2005/8/layout/orgChart1"/>
    <dgm:cxn modelId="{9D0DF487-F49B-4BE1-ACB5-470876D50691}" type="presParOf" srcId="{3A77A338-F5A1-4281-A619-DFFD7FA25566}" destId="{A574D214-C22A-431B-927C-BFDD400A56D4}" srcOrd="4" destOrd="0" presId="urn:microsoft.com/office/officeart/2005/8/layout/orgChart1"/>
    <dgm:cxn modelId="{42805038-2419-4542-B96E-A5DC66659A2C}" type="presParOf" srcId="{3A77A338-F5A1-4281-A619-DFFD7FA25566}" destId="{02036FC8-25AF-4908-8945-32B908C0373F}" srcOrd="5" destOrd="0" presId="urn:microsoft.com/office/officeart/2005/8/layout/orgChart1"/>
    <dgm:cxn modelId="{097C1302-E975-4E5C-93E9-2BD76C572FB6}" type="presParOf" srcId="{02036FC8-25AF-4908-8945-32B908C0373F}" destId="{EBF0F4BD-BE41-4D08-858C-C1A548D814AB}" srcOrd="0" destOrd="0" presId="urn:microsoft.com/office/officeart/2005/8/layout/orgChart1"/>
    <dgm:cxn modelId="{EAABDEC8-AC25-4EBA-BB0E-E4C20B49DA7E}" type="presParOf" srcId="{EBF0F4BD-BE41-4D08-858C-C1A548D814AB}" destId="{4A25D03B-122A-4751-A895-8582AE3E8C27}" srcOrd="0" destOrd="0" presId="urn:microsoft.com/office/officeart/2005/8/layout/orgChart1"/>
    <dgm:cxn modelId="{6CDAF091-8651-4694-888A-D6DA14FB81E4}" type="presParOf" srcId="{EBF0F4BD-BE41-4D08-858C-C1A548D814AB}" destId="{0EEC8461-5433-4805-9DFA-A365826E7D97}" srcOrd="1" destOrd="0" presId="urn:microsoft.com/office/officeart/2005/8/layout/orgChart1"/>
    <dgm:cxn modelId="{383A7CA2-5885-4274-AC1C-BC880150D0EB}" type="presParOf" srcId="{02036FC8-25AF-4908-8945-32B908C0373F}" destId="{51D6BE23-A65C-458C-98C0-0EACD28E95C9}" srcOrd="1" destOrd="0" presId="urn:microsoft.com/office/officeart/2005/8/layout/orgChart1"/>
    <dgm:cxn modelId="{D369961F-3A5F-4FB8-AF64-F92BDC25AD99}" type="presParOf" srcId="{02036FC8-25AF-4908-8945-32B908C0373F}" destId="{6744EEB2-3758-4EDC-9A2E-316AB442944C}" srcOrd="2" destOrd="0" presId="urn:microsoft.com/office/officeart/2005/8/layout/orgChart1"/>
    <dgm:cxn modelId="{E20609DD-207E-4F26-AFE8-C6340157B0AB}" type="presParOf" srcId="{0EAB2169-F9F7-4664-BEA7-9CFFDF5463BC}" destId="{1EF6ACC4-EE56-4FC3-8700-7156DE583D74}" srcOrd="2" destOrd="0" presId="urn:microsoft.com/office/officeart/2005/8/layout/orgChart1"/>
    <dgm:cxn modelId="{AAC76F2F-F021-48D8-9291-19F377EA8950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870511-9BEA-4910-874F-745E126C2D7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86FA931A-1D8C-4DBF-9A82-B546EA80838A}">
      <dgm:prSet phldrT="[Texto]" custT="1"/>
      <dgm:spPr/>
      <dgm:t>
        <a:bodyPr/>
        <a:lstStyle/>
        <a:p>
          <a:r>
            <a:rPr lang="es-MX" sz="1100" b="1" dirty="0" smtClean="0"/>
            <a:t>Jefe (a) </a:t>
          </a:r>
        </a:p>
        <a:p>
          <a:r>
            <a:rPr lang="es-MX" sz="1100" dirty="0" smtClean="0"/>
            <a:t>Vacante</a:t>
          </a:r>
          <a:endParaRPr lang="es-MX" sz="1100" dirty="0"/>
        </a:p>
      </dgm:t>
    </dgm:pt>
    <dgm:pt modelId="{FEF92A0F-5E45-4896-974A-2E5F1F45C158}" type="parTrans" cxnId="{A76B3323-7831-4700-AB7A-3997DFE8DBA8}">
      <dgm:prSet/>
      <dgm:spPr/>
      <dgm:t>
        <a:bodyPr/>
        <a:lstStyle/>
        <a:p>
          <a:endParaRPr lang="es-MX"/>
        </a:p>
      </dgm:t>
    </dgm:pt>
    <dgm:pt modelId="{2E57DC0B-75B2-4D4C-8761-F76C368E230C}" type="sibTrans" cxnId="{A76B3323-7831-4700-AB7A-3997DFE8DBA8}">
      <dgm:prSet/>
      <dgm:spPr/>
      <dgm:t>
        <a:bodyPr/>
        <a:lstStyle/>
        <a:p>
          <a:endParaRPr lang="es-MX"/>
        </a:p>
      </dgm:t>
    </dgm:pt>
    <dgm:pt modelId="{75068D02-74F6-4FCE-A5F6-5B697AE90421}">
      <dgm:prSet phldrT="[Texto]" custT="1"/>
      <dgm:spPr/>
      <dgm:t>
        <a:bodyPr/>
        <a:lstStyle/>
        <a:p>
          <a:r>
            <a:rPr lang="es-MX" sz="1100" b="1" dirty="0" smtClean="0"/>
            <a:t>Auxiliar</a:t>
          </a:r>
          <a:r>
            <a:rPr lang="es-MX" sz="2100" dirty="0" smtClean="0"/>
            <a:t>  </a:t>
          </a:r>
        </a:p>
        <a:p>
          <a:r>
            <a:rPr lang="es-MX" sz="1100" dirty="0" smtClean="0"/>
            <a:t>63115</a:t>
          </a:r>
          <a:endParaRPr lang="es-MX" sz="1100" dirty="0"/>
        </a:p>
      </dgm:t>
    </dgm:pt>
    <dgm:pt modelId="{836359BC-06CC-413D-BBAE-85053D83D5FC}" type="parTrans" cxnId="{954DFC2B-6286-4B85-9720-DEFAC4DF68CF}">
      <dgm:prSet/>
      <dgm:spPr/>
      <dgm:t>
        <a:bodyPr/>
        <a:lstStyle/>
        <a:p>
          <a:endParaRPr lang="es-MX"/>
        </a:p>
      </dgm:t>
    </dgm:pt>
    <dgm:pt modelId="{82B2163A-A868-4F12-8038-A562E4C0C436}" type="sibTrans" cxnId="{954DFC2B-6286-4B85-9720-DEFAC4DF68CF}">
      <dgm:prSet/>
      <dgm:spPr/>
      <dgm:t>
        <a:bodyPr/>
        <a:lstStyle/>
        <a:p>
          <a:endParaRPr lang="es-MX"/>
        </a:p>
      </dgm:t>
    </dgm:pt>
    <dgm:pt modelId="{545B1EE6-E206-4F21-88CC-B8257E4DC938}">
      <dgm:prSet phldrT="[Texto]" custT="1"/>
      <dgm:spPr/>
      <dgm:t>
        <a:bodyPr/>
        <a:lstStyle/>
        <a:p>
          <a:r>
            <a:rPr lang="es-MX" sz="1100" b="1" dirty="0" smtClean="0"/>
            <a:t>Auxiliar</a:t>
          </a:r>
          <a:r>
            <a:rPr lang="es-MX" sz="2100" b="1" dirty="0" smtClean="0"/>
            <a:t> </a:t>
          </a:r>
        </a:p>
        <a:p>
          <a:r>
            <a:rPr lang="es-MX" sz="1100" dirty="0" smtClean="0"/>
            <a:t>64388</a:t>
          </a:r>
          <a:endParaRPr lang="es-MX" sz="1100" dirty="0"/>
        </a:p>
      </dgm:t>
    </dgm:pt>
    <dgm:pt modelId="{1A09AB23-C3C5-47A8-B403-D285274ABE7E}" type="parTrans" cxnId="{12940FE2-8597-4562-B308-A12D5CFFF6FC}">
      <dgm:prSet/>
      <dgm:spPr/>
      <dgm:t>
        <a:bodyPr/>
        <a:lstStyle/>
        <a:p>
          <a:endParaRPr lang="es-MX"/>
        </a:p>
      </dgm:t>
    </dgm:pt>
    <dgm:pt modelId="{8E2F6BC2-AB82-4D2E-8A71-59BE2ADE4D11}" type="sibTrans" cxnId="{12940FE2-8597-4562-B308-A12D5CFFF6FC}">
      <dgm:prSet/>
      <dgm:spPr/>
      <dgm:t>
        <a:bodyPr/>
        <a:lstStyle/>
        <a:p>
          <a:endParaRPr lang="es-MX"/>
        </a:p>
      </dgm:t>
    </dgm:pt>
    <dgm:pt modelId="{FF87E127-E4FC-447C-A0DC-80B77638814E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 </a:t>
          </a:r>
          <a:r>
            <a:rPr lang="es-MX" sz="1100" b="1" dirty="0" smtClean="0"/>
            <a:t>Auxiliar  </a:t>
          </a:r>
        </a:p>
        <a:p>
          <a:r>
            <a:rPr lang="es-MX" sz="1100" dirty="0" smtClean="0"/>
            <a:t>75618</a:t>
          </a:r>
          <a:endParaRPr lang="es-MX" sz="1100" dirty="0"/>
        </a:p>
      </dgm:t>
    </dgm:pt>
    <dgm:pt modelId="{227DD863-2F8A-4BBF-AE75-65F38F40BC64}" type="parTrans" cxnId="{FBAF87D6-FABC-471A-B7F6-46D287409ED7}">
      <dgm:prSet/>
      <dgm:spPr/>
      <dgm:t>
        <a:bodyPr/>
        <a:lstStyle/>
        <a:p>
          <a:endParaRPr lang="es-MX"/>
        </a:p>
      </dgm:t>
    </dgm:pt>
    <dgm:pt modelId="{AB392B72-AFD6-4183-A520-03DBDD9CC635}" type="sibTrans" cxnId="{FBAF87D6-FABC-471A-B7F6-46D287409ED7}">
      <dgm:prSet/>
      <dgm:spPr/>
      <dgm:t>
        <a:bodyPr/>
        <a:lstStyle/>
        <a:p>
          <a:endParaRPr lang="es-MX"/>
        </a:p>
      </dgm:t>
    </dgm:pt>
    <dgm:pt modelId="{253FAE51-3226-460A-8E9C-828DDC258A85}">
      <dgm:prSet custT="1"/>
      <dgm:spPr/>
      <dgm:t>
        <a:bodyPr/>
        <a:lstStyle/>
        <a:p>
          <a:r>
            <a:rPr lang="es-MX" sz="1100" b="1" dirty="0" smtClean="0"/>
            <a:t>Auxiliar</a:t>
          </a:r>
          <a:r>
            <a:rPr lang="es-MX" sz="2100" b="1" dirty="0" smtClean="0"/>
            <a:t> </a:t>
          </a:r>
          <a:r>
            <a:rPr lang="es-MX" sz="2100" dirty="0" smtClean="0"/>
            <a:t> </a:t>
          </a:r>
        </a:p>
        <a:p>
          <a:r>
            <a:rPr lang="es-MX" sz="1100" dirty="0" smtClean="0"/>
            <a:t>80458</a:t>
          </a:r>
          <a:endParaRPr lang="es-MX" sz="1100" dirty="0"/>
        </a:p>
      </dgm:t>
    </dgm:pt>
    <dgm:pt modelId="{221CA58D-CB46-406C-812A-41D89735B8A1}" type="parTrans" cxnId="{D4166D5A-23CA-4532-9013-11B791A684BB}">
      <dgm:prSet/>
      <dgm:spPr/>
      <dgm:t>
        <a:bodyPr/>
        <a:lstStyle/>
        <a:p>
          <a:endParaRPr lang="es-MX"/>
        </a:p>
      </dgm:t>
    </dgm:pt>
    <dgm:pt modelId="{AFD9CAE2-B87B-4AAD-8649-D53712797619}" type="sibTrans" cxnId="{D4166D5A-23CA-4532-9013-11B791A684BB}">
      <dgm:prSet/>
      <dgm:spPr/>
      <dgm:t>
        <a:bodyPr/>
        <a:lstStyle/>
        <a:p>
          <a:endParaRPr lang="es-MX"/>
        </a:p>
      </dgm:t>
    </dgm:pt>
    <dgm:pt modelId="{4E105651-667F-4D9E-A9A1-49F600E8E058}">
      <dgm:prSet custT="1"/>
      <dgm:spPr/>
      <dgm:t>
        <a:bodyPr/>
        <a:lstStyle/>
        <a:p>
          <a:r>
            <a:rPr lang="es-MX" sz="1100" b="1" dirty="0" smtClean="0"/>
            <a:t>Auxiliar</a:t>
          </a:r>
          <a:r>
            <a:rPr lang="es-MX" sz="2100" dirty="0" smtClean="0"/>
            <a:t>  </a:t>
          </a:r>
        </a:p>
        <a:p>
          <a:r>
            <a:rPr lang="es-MX" sz="1100" dirty="0" smtClean="0"/>
            <a:t>101455</a:t>
          </a:r>
          <a:endParaRPr lang="es-MX" sz="1100" dirty="0"/>
        </a:p>
      </dgm:t>
    </dgm:pt>
    <dgm:pt modelId="{EBB71D5D-8223-4CB0-8AAF-0D33E90C35ED}" type="parTrans" cxnId="{96EE30D7-AFAA-468F-B621-E61F3623A2E0}">
      <dgm:prSet/>
      <dgm:spPr/>
      <dgm:t>
        <a:bodyPr/>
        <a:lstStyle/>
        <a:p>
          <a:endParaRPr lang="es-MX"/>
        </a:p>
      </dgm:t>
    </dgm:pt>
    <dgm:pt modelId="{390E9F0D-ACA2-403E-9578-6368E95693CB}" type="sibTrans" cxnId="{96EE30D7-AFAA-468F-B621-E61F3623A2E0}">
      <dgm:prSet/>
      <dgm:spPr/>
      <dgm:t>
        <a:bodyPr/>
        <a:lstStyle/>
        <a:p>
          <a:endParaRPr lang="es-MX"/>
        </a:p>
      </dgm:t>
    </dgm:pt>
    <dgm:pt modelId="{77A2ABE0-3B33-4DC8-BE12-2186582CB87C}">
      <dgm:prSet custT="1"/>
      <dgm:spPr/>
      <dgm:t>
        <a:bodyPr/>
        <a:lstStyle/>
        <a:p>
          <a:r>
            <a:rPr lang="es-MX" sz="1100" b="1" dirty="0" smtClean="0"/>
            <a:t>Auxiliar</a:t>
          </a:r>
          <a:r>
            <a:rPr lang="es-MX" sz="2100" dirty="0" smtClean="0"/>
            <a:t>  </a:t>
          </a:r>
        </a:p>
        <a:p>
          <a:r>
            <a:rPr lang="es-MX" sz="1100" dirty="0" smtClean="0"/>
            <a:t>85524</a:t>
          </a:r>
          <a:endParaRPr lang="es-MX" sz="1100" dirty="0"/>
        </a:p>
      </dgm:t>
    </dgm:pt>
    <dgm:pt modelId="{82140925-B8EB-41D6-B12C-FE925EEAA47A}" type="parTrans" cxnId="{655BA100-1927-4A4A-90F4-43599AC677A0}">
      <dgm:prSet/>
      <dgm:spPr/>
      <dgm:t>
        <a:bodyPr/>
        <a:lstStyle/>
        <a:p>
          <a:endParaRPr lang="es-MX"/>
        </a:p>
      </dgm:t>
    </dgm:pt>
    <dgm:pt modelId="{1EF28503-FDAD-40B0-846F-AB52C58FB3DF}" type="sibTrans" cxnId="{655BA100-1927-4A4A-90F4-43599AC677A0}">
      <dgm:prSet/>
      <dgm:spPr/>
      <dgm:t>
        <a:bodyPr/>
        <a:lstStyle/>
        <a:p>
          <a:endParaRPr lang="es-MX"/>
        </a:p>
      </dgm:t>
    </dgm:pt>
    <dgm:pt modelId="{02FE26D3-CA25-4FD3-B827-52ED2932D5B3}">
      <dgm:prSet custT="1"/>
      <dgm:spPr/>
      <dgm:t>
        <a:bodyPr/>
        <a:lstStyle/>
        <a:p>
          <a:r>
            <a:rPr lang="es-MX" sz="1100" b="1" dirty="0" smtClean="0"/>
            <a:t>Auxiliar </a:t>
          </a:r>
          <a:r>
            <a:rPr lang="es-MX" sz="1200" b="1" dirty="0" smtClean="0"/>
            <a:t>Administrativo</a:t>
          </a:r>
          <a:r>
            <a:rPr lang="es-MX" sz="1100" dirty="0" smtClean="0"/>
            <a:t> </a:t>
          </a:r>
        </a:p>
        <a:p>
          <a:r>
            <a:rPr lang="es-MX" sz="1100" dirty="0" smtClean="0"/>
            <a:t>111982</a:t>
          </a:r>
          <a:endParaRPr lang="es-MX" sz="1100" dirty="0"/>
        </a:p>
      </dgm:t>
    </dgm:pt>
    <dgm:pt modelId="{6198190F-EB6E-43EE-B596-CE7A13969160}" type="parTrans" cxnId="{B11AA40B-9002-495B-9534-6C1C1A5F531C}">
      <dgm:prSet/>
      <dgm:spPr/>
      <dgm:t>
        <a:bodyPr/>
        <a:lstStyle/>
        <a:p>
          <a:endParaRPr lang="es-MX"/>
        </a:p>
      </dgm:t>
    </dgm:pt>
    <dgm:pt modelId="{1ADAF7B2-69A3-4AFD-862D-CCBC54E6E323}" type="sibTrans" cxnId="{B11AA40B-9002-495B-9534-6C1C1A5F531C}">
      <dgm:prSet/>
      <dgm:spPr/>
      <dgm:t>
        <a:bodyPr/>
        <a:lstStyle/>
        <a:p>
          <a:endParaRPr lang="es-MX"/>
        </a:p>
      </dgm:t>
    </dgm:pt>
    <dgm:pt modelId="{1DE39C29-98E5-411D-ACED-C499EDD0F24D}" type="pres">
      <dgm:prSet presAssocID="{29870511-9BEA-4910-874F-745E126C2D7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D3A43A3-5A52-4065-8B52-EC02C9206FBA}" type="pres">
      <dgm:prSet presAssocID="{86FA931A-1D8C-4DBF-9A82-B546EA80838A}" presName="hierRoot1" presStyleCnt="0">
        <dgm:presLayoutVars>
          <dgm:hierBranch val="hang"/>
        </dgm:presLayoutVars>
      </dgm:prSet>
      <dgm:spPr/>
    </dgm:pt>
    <dgm:pt modelId="{F5DEBFEC-6F89-4B3F-BB7E-AB19A894299C}" type="pres">
      <dgm:prSet presAssocID="{86FA931A-1D8C-4DBF-9A82-B546EA80838A}" presName="rootComposite1" presStyleCnt="0"/>
      <dgm:spPr/>
    </dgm:pt>
    <dgm:pt modelId="{03AE1538-EE3D-4FDF-9860-BFC49C4FB183}" type="pres">
      <dgm:prSet presAssocID="{86FA931A-1D8C-4DBF-9A82-B546EA80838A}" presName="rootText1" presStyleLbl="node0" presStyleIdx="0" presStyleCnt="1" custScaleX="13338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A2F5FC-07B9-4574-A1BF-B8B395CDF1CD}" type="pres">
      <dgm:prSet presAssocID="{86FA931A-1D8C-4DBF-9A82-B546EA80838A}" presName="rootConnector1" presStyleLbl="node1" presStyleIdx="0" presStyleCnt="0"/>
      <dgm:spPr/>
      <dgm:t>
        <a:bodyPr/>
        <a:lstStyle/>
        <a:p>
          <a:endParaRPr lang="es-MX"/>
        </a:p>
      </dgm:t>
    </dgm:pt>
    <dgm:pt modelId="{E4CFE1E9-3DCE-4CEC-A4CB-CE477D0A4C2C}" type="pres">
      <dgm:prSet presAssocID="{86FA931A-1D8C-4DBF-9A82-B546EA80838A}" presName="hierChild2" presStyleCnt="0"/>
      <dgm:spPr/>
    </dgm:pt>
    <dgm:pt modelId="{2AD52972-DCC5-4590-A36A-C3D19854CE8F}" type="pres">
      <dgm:prSet presAssocID="{836359BC-06CC-413D-BBAE-85053D83D5FC}" presName="Name48" presStyleLbl="parChTrans1D2" presStyleIdx="0" presStyleCnt="7"/>
      <dgm:spPr/>
      <dgm:t>
        <a:bodyPr/>
        <a:lstStyle/>
        <a:p>
          <a:endParaRPr lang="es-MX"/>
        </a:p>
      </dgm:t>
    </dgm:pt>
    <dgm:pt modelId="{3500C524-E5F4-452B-AD84-E4BDD96DFE06}" type="pres">
      <dgm:prSet presAssocID="{75068D02-74F6-4FCE-A5F6-5B697AE90421}" presName="hierRoot2" presStyleCnt="0">
        <dgm:presLayoutVars>
          <dgm:hierBranch val="init"/>
        </dgm:presLayoutVars>
      </dgm:prSet>
      <dgm:spPr/>
    </dgm:pt>
    <dgm:pt modelId="{3B819AD1-39A9-4FC5-A5EE-74A04C3B68ED}" type="pres">
      <dgm:prSet presAssocID="{75068D02-74F6-4FCE-A5F6-5B697AE90421}" presName="rootComposite" presStyleCnt="0"/>
      <dgm:spPr/>
    </dgm:pt>
    <dgm:pt modelId="{D9458202-55ED-42F7-B929-75F820A51986}" type="pres">
      <dgm:prSet presAssocID="{75068D02-74F6-4FCE-A5F6-5B697AE90421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16A3AB7-CE52-4C4B-B8F1-CCB5A8B5EE7C}" type="pres">
      <dgm:prSet presAssocID="{75068D02-74F6-4FCE-A5F6-5B697AE90421}" presName="rootConnector" presStyleLbl="node2" presStyleIdx="0" presStyleCnt="7"/>
      <dgm:spPr/>
      <dgm:t>
        <a:bodyPr/>
        <a:lstStyle/>
        <a:p>
          <a:endParaRPr lang="es-MX"/>
        </a:p>
      </dgm:t>
    </dgm:pt>
    <dgm:pt modelId="{A9A9AA17-8167-4F72-81C4-3242A6055DAC}" type="pres">
      <dgm:prSet presAssocID="{75068D02-74F6-4FCE-A5F6-5B697AE90421}" presName="hierChild4" presStyleCnt="0"/>
      <dgm:spPr/>
    </dgm:pt>
    <dgm:pt modelId="{B4306536-DE7C-4596-A6AE-2F74FE52CD7B}" type="pres">
      <dgm:prSet presAssocID="{75068D02-74F6-4FCE-A5F6-5B697AE90421}" presName="hierChild5" presStyleCnt="0"/>
      <dgm:spPr/>
    </dgm:pt>
    <dgm:pt modelId="{F061420A-AFB4-404C-8131-9B707269558A}" type="pres">
      <dgm:prSet presAssocID="{1A09AB23-C3C5-47A8-B403-D285274ABE7E}" presName="Name48" presStyleLbl="parChTrans1D2" presStyleIdx="1" presStyleCnt="7"/>
      <dgm:spPr/>
      <dgm:t>
        <a:bodyPr/>
        <a:lstStyle/>
        <a:p>
          <a:endParaRPr lang="es-MX"/>
        </a:p>
      </dgm:t>
    </dgm:pt>
    <dgm:pt modelId="{54AB3DED-0233-40A4-85BF-B19E8DF49FCF}" type="pres">
      <dgm:prSet presAssocID="{545B1EE6-E206-4F21-88CC-B8257E4DC938}" presName="hierRoot2" presStyleCnt="0">
        <dgm:presLayoutVars>
          <dgm:hierBranch val="init"/>
        </dgm:presLayoutVars>
      </dgm:prSet>
      <dgm:spPr/>
    </dgm:pt>
    <dgm:pt modelId="{6A997FC4-4FFA-4BA6-9D2A-38D0E591A681}" type="pres">
      <dgm:prSet presAssocID="{545B1EE6-E206-4F21-88CC-B8257E4DC938}" presName="rootComposite" presStyleCnt="0"/>
      <dgm:spPr/>
    </dgm:pt>
    <dgm:pt modelId="{9AE35B78-09F6-43BD-9247-EF23834A6341}" type="pres">
      <dgm:prSet presAssocID="{545B1EE6-E206-4F21-88CC-B8257E4DC938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74DE7A8-8A6B-45DE-9145-A28014D60F58}" type="pres">
      <dgm:prSet presAssocID="{545B1EE6-E206-4F21-88CC-B8257E4DC938}" presName="rootConnector" presStyleLbl="node2" presStyleIdx="1" presStyleCnt="7"/>
      <dgm:spPr/>
      <dgm:t>
        <a:bodyPr/>
        <a:lstStyle/>
        <a:p>
          <a:endParaRPr lang="es-MX"/>
        </a:p>
      </dgm:t>
    </dgm:pt>
    <dgm:pt modelId="{FE40B961-2BAF-4975-866C-6B27A2B66BBF}" type="pres">
      <dgm:prSet presAssocID="{545B1EE6-E206-4F21-88CC-B8257E4DC938}" presName="hierChild4" presStyleCnt="0"/>
      <dgm:spPr/>
    </dgm:pt>
    <dgm:pt modelId="{368BE562-DFF1-4D16-A393-1BC2B16CCE01}" type="pres">
      <dgm:prSet presAssocID="{545B1EE6-E206-4F21-88CC-B8257E4DC938}" presName="hierChild5" presStyleCnt="0"/>
      <dgm:spPr/>
    </dgm:pt>
    <dgm:pt modelId="{A532F21B-B876-4B89-BDC2-EDC9926DDD23}" type="pres">
      <dgm:prSet presAssocID="{227DD863-2F8A-4BBF-AE75-65F38F40BC64}" presName="Name48" presStyleLbl="parChTrans1D2" presStyleIdx="2" presStyleCnt="7"/>
      <dgm:spPr/>
      <dgm:t>
        <a:bodyPr/>
        <a:lstStyle/>
        <a:p>
          <a:endParaRPr lang="es-MX"/>
        </a:p>
      </dgm:t>
    </dgm:pt>
    <dgm:pt modelId="{A6ABB599-D7EA-4487-A890-552715E10067}" type="pres">
      <dgm:prSet presAssocID="{FF87E127-E4FC-447C-A0DC-80B77638814E}" presName="hierRoot2" presStyleCnt="0">
        <dgm:presLayoutVars>
          <dgm:hierBranch val="init"/>
        </dgm:presLayoutVars>
      </dgm:prSet>
      <dgm:spPr/>
    </dgm:pt>
    <dgm:pt modelId="{0BC50C75-21D5-4757-BA84-DA59FBB30299}" type="pres">
      <dgm:prSet presAssocID="{FF87E127-E4FC-447C-A0DC-80B77638814E}" presName="rootComposite" presStyleCnt="0"/>
      <dgm:spPr/>
    </dgm:pt>
    <dgm:pt modelId="{B2AB9CAA-A74C-4EEB-B4FF-A0FA8DFD4B5D}" type="pres">
      <dgm:prSet presAssocID="{FF87E127-E4FC-447C-A0DC-80B77638814E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B02845C-375A-4DBF-8EB4-A021B530C4E8}" type="pres">
      <dgm:prSet presAssocID="{FF87E127-E4FC-447C-A0DC-80B77638814E}" presName="rootConnector" presStyleLbl="node2" presStyleIdx="2" presStyleCnt="7"/>
      <dgm:spPr/>
      <dgm:t>
        <a:bodyPr/>
        <a:lstStyle/>
        <a:p>
          <a:endParaRPr lang="es-MX"/>
        </a:p>
      </dgm:t>
    </dgm:pt>
    <dgm:pt modelId="{D8EBD7D2-3410-45CD-8B81-283A6E8B835C}" type="pres">
      <dgm:prSet presAssocID="{FF87E127-E4FC-447C-A0DC-80B77638814E}" presName="hierChild4" presStyleCnt="0"/>
      <dgm:spPr/>
    </dgm:pt>
    <dgm:pt modelId="{C7CD019C-0E5A-4CA5-9416-F58040C9A226}" type="pres">
      <dgm:prSet presAssocID="{FF87E127-E4FC-447C-A0DC-80B77638814E}" presName="hierChild5" presStyleCnt="0"/>
      <dgm:spPr/>
    </dgm:pt>
    <dgm:pt modelId="{70A30622-11E3-4B13-850E-1C10A790AEEE}" type="pres">
      <dgm:prSet presAssocID="{221CA58D-CB46-406C-812A-41D89735B8A1}" presName="Name48" presStyleLbl="parChTrans1D2" presStyleIdx="3" presStyleCnt="7"/>
      <dgm:spPr/>
      <dgm:t>
        <a:bodyPr/>
        <a:lstStyle/>
        <a:p>
          <a:endParaRPr lang="es-MX"/>
        </a:p>
      </dgm:t>
    </dgm:pt>
    <dgm:pt modelId="{4A9D4BA2-39D9-4526-8273-F51A40C787A5}" type="pres">
      <dgm:prSet presAssocID="{253FAE51-3226-460A-8E9C-828DDC258A85}" presName="hierRoot2" presStyleCnt="0">
        <dgm:presLayoutVars>
          <dgm:hierBranch val="init"/>
        </dgm:presLayoutVars>
      </dgm:prSet>
      <dgm:spPr/>
    </dgm:pt>
    <dgm:pt modelId="{30564F25-0870-410E-81A9-603B85C4C6BD}" type="pres">
      <dgm:prSet presAssocID="{253FAE51-3226-460A-8E9C-828DDC258A85}" presName="rootComposite" presStyleCnt="0"/>
      <dgm:spPr/>
    </dgm:pt>
    <dgm:pt modelId="{48716AC1-1A92-4207-8DF6-BEA41C71C687}" type="pres">
      <dgm:prSet presAssocID="{253FAE51-3226-460A-8E9C-828DDC258A85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4BEBFB-A562-4F0F-8A56-BE00E317691D}" type="pres">
      <dgm:prSet presAssocID="{253FAE51-3226-460A-8E9C-828DDC258A85}" presName="rootConnector" presStyleLbl="node2" presStyleIdx="3" presStyleCnt="7"/>
      <dgm:spPr/>
      <dgm:t>
        <a:bodyPr/>
        <a:lstStyle/>
        <a:p>
          <a:endParaRPr lang="es-MX"/>
        </a:p>
      </dgm:t>
    </dgm:pt>
    <dgm:pt modelId="{847A363D-AE15-4446-ABD9-AA32FA9E73C7}" type="pres">
      <dgm:prSet presAssocID="{253FAE51-3226-460A-8E9C-828DDC258A85}" presName="hierChild4" presStyleCnt="0"/>
      <dgm:spPr/>
    </dgm:pt>
    <dgm:pt modelId="{CD61E8A1-D0A5-4415-85C0-169DD22F51A2}" type="pres">
      <dgm:prSet presAssocID="{253FAE51-3226-460A-8E9C-828DDC258A85}" presName="hierChild5" presStyleCnt="0"/>
      <dgm:spPr/>
    </dgm:pt>
    <dgm:pt modelId="{FCE2DE76-06D2-4183-AE6F-C5C379FDA693}" type="pres">
      <dgm:prSet presAssocID="{EBB71D5D-8223-4CB0-8AAF-0D33E90C35ED}" presName="Name48" presStyleLbl="parChTrans1D2" presStyleIdx="4" presStyleCnt="7"/>
      <dgm:spPr/>
      <dgm:t>
        <a:bodyPr/>
        <a:lstStyle/>
        <a:p>
          <a:endParaRPr lang="es-MX"/>
        </a:p>
      </dgm:t>
    </dgm:pt>
    <dgm:pt modelId="{9B4B9BE3-8FE7-4A19-9A50-6CBAEE7E95F3}" type="pres">
      <dgm:prSet presAssocID="{4E105651-667F-4D9E-A9A1-49F600E8E058}" presName="hierRoot2" presStyleCnt="0">
        <dgm:presLayoutVars>
          <dgm:hierBranch val="init"/>
        </dgm:presLayoutVars>
      </dgm:prSet>
      <dgm:spPr/>
    </dgm:pt>
    <dgm:pt modelId="{D70A736A-6565-42AA-B75F-7E0F9695AD89}" type="pres">
      <dgm:prSet presAssocID="{4E105651-667F-4D9E-A9A1-49F600E8E058}" presName="rootComposite" presStyleCnt="0"/>
      <dgm:spPr/>
    </dgm:pt>
    <dgm:pt modelId="{F4FB4763-4191-4A61-803D-15BF5C5A8DBD}" type="pres">
      <dgm:prSet presAssocID="{4E105651-667F-4D9E-A9A1-49F600E8E058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63405F-1A81-45FB-8DBD-1B616A1299E5}" type="pres">
      <dgm:prSet presAssocID="{4E105651-667F-4D9E-A9A1-49F600E8E058}" presName="rootConnector" presStyleLbl="node2" presStyleIdx="4" presStyleCnt="7"/>
      <dgm:spPr/>
      <dgm:t>
        <a:bodyPr/>
        <a:lstStyle/>
        <a:p>
          <a:endParaRPr lang="es-MX"/>
        </a:p>
      </dgm:t>
    </dgm:pt>
    <dgm:pt modelId="{DD7DAA14-9292-4196-B811-149BFB1B7B40}" type="pres">
      <dgm:prSet presAssocID="{4E105651-667F-4D9E-A9A1-49F600E8E058}" presName="hierChild4" presStyleCnt="0"/>
      <dgm:spPr/>
    </dgm:pt>
    <dgm:pt modelId="{2304149E-CC2E-478E-862A-73C094A78A1D}" type="pres">
      <dgm:prSet presAssocID="{4E105651-667F-4D9E-A9A1-49F600E8E058}" presName="hierChild5" presStyleCnt="0"/>
      <dgm:spPr/>
    </dgm:pt>
    <dgm:pt modelId="{DB4D741E-BBF9-438A-9E9C-54D2752FF738}" type="pres">
      <dgm:prSet presAssocID="{82140925-B8EB-41D6-B12C-FE925EEAA47A}" presName="Name48" presStyleLbl="parChTrans1D2" presStyleIdx="5" presStyleCnt="7"/>
      <dgm:spPr/>
      <dgm:t>
        <a:bodyPr/>
        <a:lstStyle/>
        <a:p>
          <a:endParaRPr lang="es-MX"/>
        </a:p>
      </dgm:t>
    </dgm:pt>
    <dgm:pt modelId="{C17873AD-FBDE-467D-8656-5A6B128CE974}" type="pres">
      <dgm:prSet presAssocID="{77A2ABE0-3B33-4DC8-BE12-2186582CB87C}" presName="hierRoot2" presStyleCnt="0">
        <dgm:presLayoutVars>
          <dgm:hierBranch val="init"/>
        </dgm:presLayoutVars>
      </dgm:prSet>
      <dgm:spPr/>
    </dgm:pt>
    <dgm:pt modelId="{0DA60048-C777-40F6-B576-64D762A71958}" type="pres">
      <dgm:prSet presAssocID="{77A2ABE0-3B33-4DC8-BE12-2186582CB87C}" presName="rootComposite" presStyleCnt="0"/>
      <dgm:spPr/>
    </dgm:pt>
    <dgm:pt modelId="{DBAF273E-872E-4692-83F2-0CBFE0D72B06}" type="pres">
      <dgm:prSet presAssocID="{77A2ABE0-3B33-4DC8-BE12-2186582CB87C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F09F52E-6DDB-4B72-B44A-15EDCF9B1B9F}" type="pres">
      <dgm:prSet presAssocID="{77A2ABE0-3B33-4DC8-BE12-2186582CB87C}" presName="rootConnector" presStyleLbl="node2" presStyleIdx="5" presStyleCnt="7"/>
      <dgm:spPr/>
      <dgm:t>
        <a:bodyPr/>
        <a:lstStyle/>
        <a:p>
          <a:endParaRPr lang="es-MX"/>
        </a:p>
      </dgm:t>
    </dgm:pt>
    <dgm:pt modelId="{E0DB3C75-25F1-43C6-8E55-D7D99239425B}" type="pres">
      <dgm:prSet presAssocID="{77A2ABE0-3B33-4DC8-BE12-2186582CB87C}" presName="hierChild4" presStyleCnt="0"/>
      <dgm:spPr/>
    </dgm:pt>
    <dgm:pt modelId="{FBC9FFA1-8303-4FD6-A5AE-24FBB54E06F1}" type="pres">
      <dgm:prSet presAssocID="{77A2ABE0-3B33-4DC8-BE12-2186582CB87C}" presName="hierChild5" presStyleCnt="0"/>
      <dgm:spPr/>
    </dgm:pt>
    <dgm:pt modelId="{F3B9F0E7-A228-4C2C-A97C-7E20481DBE26}" type="pres">
      <dgm:prSet presAssocID="{6198190F-EB6E-43EE-B596-CE7A13969160}" presName="Name48" presStyleLbl="parChTrans1D2" presStyleIdx="6" presStyleCnt="7"/>
      <dgm:spPr/>
      <dgm:t>
        <a:bodyPr/>
        <a:lstStyle/>
        <a:p>
          <a:endParaRPr lang="es-MX"/>
        </a:p>
      </dgm:t>
    </dgm:pt>
    <dgm:pt modelId="{1AA25335-9373-448A-9021-8049F8D50D22}" type="pres">
      <dgm:prSet presAssocID="{02FE26D3-CA25-4FD3-B827-52ED2932D5B3}" presName="hierRoot2" presStyleCnt="0">
        <dgm:presLayoutVars>
          <dgm:hierBranch val="init"/>
        </dgm:presLayoutVars>
      </dgm:prSet>
      <dgm:spPr/>
    </dgm:pt>
    <dgm:pt modelId="{728992B8-5CE9-4885-91AD-F7ED3D5CFA08}" type="pres">
      <dgm:prSet presAssocID="{02FE26D3-CA25-4FD3-B827-52ED2932D5B3}" presName="rootComposite" presStyleCnt="0"/>
      <dgm:spPr/>
    </dgm:pt>
    <dgm:pt modelId="{4334604B-15E6-4A09-8AE7-46A726053DB9}" type="pres">
      <dgm:prSet presAssocID="{02FE26D3-CA25-4FD3-B827-52ED2932D5B3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5997C21-A6E4-4651-8424-E8F872F7F2E4}" type="pres">
      <dgm:prSet presAssocID="{02FE26D3-CA25-4FD3-B827-52ED2932D5B3}" presName="rootConnector" presStyleLbl="node2" presStyleIdx="6" presStyleCnt="7"/>
      <dgm:spPr/>
      <dgm:t>
        <a:bodyPr/>
        <a:lstStyle/>
        <a:p>
          <a:endParaRPr lang="es-MX"/>
        </a:p>
      </dgm:t>
    </dgm:pt>
    <dgm:pt modelId="{31D10F89-0123-4F92-AAAA-63C5651471FE}" type="pres">
      <dgm:prSet presAssocID="{02FE26D3-CA25-4FD3-B827-52ED2932D5B3}" presName="hierChild4" presStyleCnt="0"/>
      <dgm:spPr/>
    </dgm:pt>
    <dgm:pt modelId="{3FF0BCE6-8038-4D87-AE65-554E9138993C}" type="pres">
      <dgm:prSet presAssocID="{02FE26D3-CA25-4FD3-B827-52ED2932D5B3}" presName="hierChild5" presStyleCnt="0"/>
      <dgm:spPr/>
    </dgm:pt>
    <dgm:pt modelId="{D5347EA0-CB50-4716-962A-DA9060860FD6}" type="pres">
      <dgm:prSet presAssocID="{86FA931A-1D8C-4DBF-9A82-B546EA80838A}" presName="hierChild3" presStyleCnt="0"/>
      <dgm:spPr/>
    </dgm:pt>
  </dgm:ptLst>
  <dgm:cxnLst>
    <dgm:cxn modelId="{954DFC2B-6286-4B85-9720-DEFAC4DF68CF}" srcId="{86FA931A-1D8C-4DBF-9A82-B546EA80838A}" destId="{75068D02-74F6-4FCE-A5F6-5B697AE90421}" srcOrd="0" destOrd="0" parTransId="{836359BC-06CC-413D-BBAE-85053D83D5FC}" sibTransId="{82B2163A-A868-4F12-8038-A562E4C0C436}"/>
    <dgm:cxn modelId="{A76B3323-7831-4700-AB7A-3997DFE8DBA8}" srcId="{29870511-9BEA-4910-874F-745E126C2D71}" destId="{86FA931A-1D8C-4DBF-9A82-B546EA80838A}" srcOrd="0" destOrd="0" parTransId="{FEF92A0F-5E45-4896-974A-2E5F1F45C158}" sibTransId="{2E57DC0B-75B2-4D4C-8761-F76C368E230C}"/>
    <dgm:cxn modelId="{CE6577AC-E241-47A6-B7DE-932D20E190FA}" type="presOf" srcId="{4E105651-667F-4D9E-A9A1-49F600E8E058}" destId="{2E63405F-1A81-45FB-8DBD-1B616A1299E5}" srcOrd="1" destOrd="0" presId="urn:microsoft.com/office/officeart/2005/8/layout/orgChart1"/>
    <dgm:cxn modelId="{B1997789-B9A1-483D-9A08-C5BD228BCD94}" type="presOf" srcId="{75068D02-74F6-4FCE-A5F6-5B697AE90421}" destId="{D9458202-55ED-42F7-B929-75F820A51986}" srcOrd="0" destOrd="0" presId="urn:microsoft.com/office/officeart/2005/8/layout/orgChart1"/>
    <dgm:cxn modelId="{F65612E3-2EBE-425B-BE2E-A52812ABCAEE}" type="presOf" srcId="{EBB71D5D-8223-4CB0-8AAF-0D33E90C35ED}" destId="{FCE2DE76-06D2-4183-AE6F-C5C379FDA693}" srcOrd="0" destOrd="0" presId="urn:microsoft.com/office/officeart/2005/8/layout/orgChart1"/>
    <dgm:cxn modelId="{58125F64-44BD-44A7-B883-5E3AA1D884D7}" type="presOf" srcId="{86FA931A-1D8C-4DBF-9A82-B546EA80838A}" destId="{08A2F5FC-07B9-4574-A1BF-B8B395CDF1CD}" srcOrd="1" destOrd="0" presId="urn:microsoft.com/office/officeart/2005/8/layout/orgChart1"/>
    <dgm:cxn modelId="{DF911980-4F49-4686-BCA4-C749057E49E9}" type="presOf" srcId="{82140925-B8EB-41D6-B12C-FE925EEAA47A}" destId="{DB4D741E-BBF9-438A-9E9C-54D2752FF738}" srcOrd="0" destOrd="0" presId="urn:microsoft.com/office/officeart/2005/8/layout/orgChart1"/>
    <dgm:cxn modelId="{96EE30D7-AFAA-468F-B621-E61F3623A2E0}" srcId="{86FA931A-1D8C-4DBF-9A82-B546EA80838A}" destId="{4E105651-667F-4D9E-A9A1-49F600E8E058}" srcOrd="4" destOrd="0" parTransId="{EBB71D5D-8223-4CB0-8AAF-0D33E90C35ED}" sibTransId="{390E9F0D-ACA2-403E-9578-6368E95693CB}"/>
    <dgm:cxn modelId="{FBAF87D6-FABC-471A-B7F6-46D287409ED7}" srcId="{86FA931A-1D8C-4DBF-9A82-B546EA80838A}" destId="{FF87E127-E4FC-447C-A0DC-80B77638814E}" srcOrd="2" destOrd="0" parTransId="{227DD863-2F8A-4BBF-AE75-65F38F40BC64}" sibTransId="{AB392B72-AFD6-4183-A520-03DBDD9CC635}"/>
    <dgm:cxn modelId="{906D9112-4EEF-46B9-8420-923B72B1E4D2}" type="presOf" srcId="{29870511-9BEA-4910-874F-745E126C2D71}" destId="{1DE39C29-98E5-411D-ACED-C499EDD0F24D}" srcOrd="0" destOrd="0" presId="urn:microsoft.com/office/officeart/2005/8/layout/orgChart1"/>
    <dgm:cxn modelId="{97BD30A2-147F-4545-8AF3-EE2BF8CED71B}" type="presOf" srcId="{253FAE51-3226-460A-8E9C-828DDC258A85}" destId="{B54BEBFB-A562-4F0F-8A56-BE00E317691D}" srcOrd="1" destOrd="0" presId="urn:microsoft.com/office/officeart/2005/8/layout/orgChart1"/>
    <dgm:cxn modelId="{12940FE2-8597-4562-B308-A12D5CFFF6FC}" srcId="{86FA931A-1D8C-4DBF-9A82-B546EA80838A}" destId="{545B1EE6-E206-4F21-88CC-B8257E4DC938}" srcOrd="1" destOrd="0" parTransId="{1A09AB23-C3C5-47A8-B403-D285274ABE7E}" sibTransId="{8E2F6BC2-AB82-4D2E-8A71-59BE2ADE4D11}"/>
    <dgm:cxn modelId="{EF5E4CA7-E4EA-40B5-890A-AF9819C0AE51}" type="presOf" srcId="{75068D02-74F6-4FCE-A5F6-5B697AE90421}" destId="{516A3AB7-CE52-4C4B-B8F1-CCB5A8B5EE7C}" srcOrd="1" destOrd="0" presId="urn:microsoft.com/office/officeart/2005/8/layout/orgChart1"/>
    <dgm:cxn modelId="{4F7E39F3-0A06-427F-A99E-F0F02BABAD17}" type="presOf" srcId="{545B1EE6-E206-4F21-88CC-B8257E4DC938}" destId="{A74DE7A8-8A6B-45DE-9145-A28014D60F58}" srcOrd="1" destOrd="0" presId="urn:microsoft.com/office/officeart/2005/8/layout/orgChart1"/>
    <dgm:cxn modelId="{32BB6BD0-FDB7-4A17-B089-645D035A035F}" type="presOf" srcId="{6198190F-EB6E-43EE-B596-CE7A13969160}" destId="{F3B9F0E7-A228-4C2C-A97C-7E20481DBE26}" srcOrd="0" destOrd="0" presId="urn:microsoft.com/office/officeart/2005/8/layout/orgChart1"/>
    <dgm:cxn modelId="{BD1AB2E7-EB99-40B3-92A5-FFEEB9610F4F}" type="presOf" srcId="{836359BC-06CC-413D-BBAE-85053D83D5FC}" destId="{2AD52972-DCC5-4590-A36A-C3D19854CE8F}" srcOrd="0" destOrd="0" presId="urn:microsoft.com/office/officeart/2005/8/layout/orgChart1"/>
    <dgm:cxn modelId="{3CD2CF35-6C11-4D03-9510-FA3A22110F74}" type="presOf" srcId="{227DD863-2F8A-4BBF-AE75-65F38F40BC64}" destId="{A532F21B-B876-4B89-BDC2-EDC9926DDD23}" srcOrd="0" destOrd="0" presId="urn:microsoft.com/office/officeart/2005/8/layout/orgChart1"/>
    <dgm:cxn modelId="{D4166D5A-23CA-4532-9013-11B791A684BB}" srcId="{86FA931A-1D8C-4DBF-9A82-B546EA80838A}" destId="{253FAE51-3226-460A-8E9C-828DDC258A85}" srcOrd="3" destOrd="0" parTransId="{221CA58D-CB46-406C-812A-41D89735B8A1}" sibTransId="{AFD9CAE2-B87B-4AAD-8649-D53712797619}"/>
    <dgm:cxn modelId="{BCDD0195-6BD5-4F95-9630-41796D6C7055}" type="presOf" srcId="{77A2ABE0-3B33-4DC8-BE12-2186582CB87C}" destId="{BF09F52E-6DDB-4B72-B44A-15EDCF9B1B9F}" srcOrd="1" destOrd="0" presId="urn:microsoft.com/office/officeart/2005/8/layout/orgChart1"/>
    <dgm:cxn modelId="{7657D2F3-3810-4283-891C-ECBD322B5768}" type="presOf" srcId="{545B1EE6-E206-4F21-88CC-B8257E4DC938}" destId="{9AE35B78-09F6-43BD-9247-EF23834A6341}" srcOrd="0" destOrd="0" presId="urn:microsoft.com/office/officeart/2005/8/layout/orgChart1"/>
    <dgm:cxn modelId="{CAE2453B-B036-44E3-A677-135437F53F0A}" type="presOf" srcId="{FF87E127-E4FC-447C-A0DC-80B77638814E}" destId="{B2AB9CAA-A74C-4EEB-B4FF-A0FA8DFD4B5D}" srcOrd="0" destOrd="0" presId="urn:microsoft.com/office/officeart/2005/8/layout/orgChart1"/>
    <dgm:cxn modelId="{41ABF327-DE32-4ADF-B2FB-4C20D2BD89AB}" type="presOf" srcId="{1A09AB23-C3C5-47A8-B403-D285274ABE7E}" destId="{F061420A-AFB4-404C-8131-9B707269558A}" srcOrd="0" destOrd="0" presId="urn:microsoft.com/office/officeart/2005/8/layout/orgChart1"/>
    <dgm:cxn modelId="{6C4637A8-2C9A-4954-A360-153A4B00031E}" type="presOf" srcId="{FF87E127-E4FC-447C-A0DC-80B77638814E}" destId="{3B02845C-375A-4DBF-8EB4-A021B530C4E8}" srcOrd="1" destOrd="0" presId="urn:microsoft.com/office/officeart/2005/8/layout/orgChart1"/>
    <dgm:cxn modelId="{74DA24C3-6A00-4771-8C3C-94EB225993E8}" type="presOf" srcId="{4E105651-667F-4D9E-A9A1-49F600E8E058}" destId="{F4FB4763-4191-4A61-803D-15BF5C5A8DBD}" srcOrd="0" destOrd="0" presId="urn:microsoft.com/office/officeart/2005/8/layout/orgChart1"/>
    <dgm:cxn modelId="{3F6FBFCD-AA38-4A83-B946-95880E3F7C23}" type="presOf" srcId="{253FAE51-3226-460A-8E9C-828DDC258A85}" destId="{48716AC1-1A92-4207-8DF6-BEA41C71C687}" srcOrd="0" destOrd="0" presId="urn:microsoft.com/office/officeart/2005/8/layout/orgChart1"/>
    <dgm:cxn modelId="{7B445552-65B2-4E04-8C33-7BD3C897B703}" type="presOf" srcId="{221CA58D-CB46-406C-812A-41D89735B8A1}" destId="{70A30622-11E3-4B13-850E-1C10A790AEEE}" srcOrd="0" destOrd="0" presId="urn:microsoft.com/office/officeart/2005/8/layout/orgChart1"/>
    <dgm:cxn modelId="{5946C199-2BEB-4130-A93E-E1C37A3C9C29}" type="presOf" srcId="{86FA931A-1D8C-4DBF-9A82-B546EA80838A}" destId="{03AE1538-EE3D-4FDF-9860-BFC49C4FB183}" srcOrd="0" destOrd="0" presId="urn:microsoft.com/office/officeart/2005/8/layout/orgChart1"/>
    <dgm:cxn modelId="{EFFAC121-8487-4D84-B401-6114377B1B76}" type="presOf" srcId="{02FE26D3-CA25-4FD3-B827-52ED2932D5B3}" destId="{C5997C21-A6E4-4651-8424-E8F872F7F2E4}" srcOrd="1" destOrd="0" presId="urn:microsoft.com/office/officeart/2005/8/layout/orgChart1"/>
    <dgm:cxn modelId="{60995973-9FE4-4967-839F-63E887D3B195}" type="presOf" srcId="{77A2ABE0-3B33-4DC8-BE12-2186582CB87C}" destId="{DBAF273E-872E-4692-83F2-0CBFE0D72B06}" srcOrd="0" destOrd="0" presId="urn:microsoft.com/office/officeart/2005/8/layout/orgChart1"/>
    <dgm:cxn modelId="{B11AA40B-9002-495B-9534-6C1C1A5F531C}" srcId="{86FA931A-1D8C-4DBF-9A82-B546EA80838A}" destId="{02FE26D3-CA25-4FD3-B827-52ED2932D5B3}" srcOrd="6" destOrd="0" parTransId="{6198190F-EB6E-43EE-B596-CE7A13969160}" sibTransId="{1ADAF7B2-69A3-4AFD-862D-CCBC54E6E323}"/>
    <dgm:cxn modelId="{3493AB01-09CA-4329-A914-9AF288455C79}" type="presOf" srcId="{02FE26D3-CA25-4FD3-B827-52ED2932D5B3}" destId="{4334604B-15E6-4A09-8AE7-46A726053DB9}" srcOrd="0" destOrd="0" presId="urn:microsoft.com/office/officeart/2005/8/layout/orgChart1"/>
    <dgm:cxn modelId="{655BA100-1927-4A4A-90F4-43599AC677A0}" srcId="{86FA931A-1D8C-4DBF-9A82-B546EA80838A}" destId="{77A2ABE0-3B33-4DC8-BE12-2186582CB87C}" srcOrd="5" destOrd="0" parTransId="{82140925-B8EB-41D6-B12C-FE925EEAA47A}" sibTransId="{1EF28503-FDAD-40B0-846F-AB52C58FB3DF}"/>
    <dgm:cxn modelId="{7EA55F98-1B42-4612-8708-CDB0E0BE171B}" type="presParOf" srcId="{1DE39C29-98E5-411D-ACED-C499EDD0F24D}" destId="{0D3A43A3-5A52-4065-8B52-EC02C9206FBA}" srcOrd="0" destOrd="0" presId="urn:microsoft.com/office/officeart/2005/8/layout/orgChart1"/>
    <dgm:cxn modelId="{6195A404-98F6-4A73-882F-5C3E129E242C}" type="presParOf" srcId="{0D3A43A3-5A52-4065-8B52-EC02C9206FBA}" destId="{F5DEBFEC-6F89-4B3F-BB7E-AB19A894299C}" srcOrd="0" destOrd="0" presId="urn:microsoft.com/office/officeart/2005/8/layout/orgChart1"/>
    <dgm:cxn modelId="{FEFD40AE-F681-4305-ADBE-43B0434DF14F}" type="presParOf" srcId="{F5DEBFEC-6F89-4B3F-BB7E-AB19A894299C}" destId="{03AE1538-EE3D-4FDF-9860-BFC49C4FB183}" srcOrd="0" destOrd="0" presId="urn:microsoft.com/office/officeart/2005/8/layout/orgChart1"/>
    <dgm:cxn modelId="{BA7AA6EA-EE9B-4845-AE81-336DA07C9C43}" type="presParOf" srcId="{F5DEBFEC-6F89-4B3F-BB7E-AB19A894299C}" destId="{08A2F5FC-07B9-4574-A1BF-B8B395CDF1CD}" srcOrd="1" destOrd="0" presId="urn:microsoft.com/office/officeart/2005/8/layout/orgChart1"/>
    <dgm:cxn modelId="{4F69020B-4176-4CC4-9F1F-2493F15CD33C}" type="presParOf" srcId="{0D3A43A3-5A52-4065-8B52-EC02C9206FBA}" destId="{E4CFE1E9-3DCE-4CEC-A4CB-CE477D0A4C2C}" srcOrd="1" destOrd="0" presId="urn:microsoft.com/office/officeart/2005/8/layout/orgChart1"/>
    <dgm:cxn modelId="{723830DB-EA89-43F2-86CB-F9D56B5F3B15}" type="presParOf" srcId="{E4CFE1E9-3DCE-4CEC-A4CB-CE477D0A4C2C}" destId="{2AD52972-DCC5-4590-A36A-C3D19854CE8F}" srcOrd="0" destOrd="0" presId="urn:microsoft.com/office/officeart/2005/8/layout/orgChart1"/>
    <dgm:cxn modelId="{B1CFB827-437C-4B58-9ADB-30B29056ACB3}" type="presParOf" srcId="{E4CFE1E9-3DCE-4CEC-A4CB-CE477D0A4C2C}" destId="{3500C524-E5F4-452B-AD84-E4BDD96DFE06}" srcOrd="1" destOrd="0" presId="urn:microsoft.com/office/officeart/2005/8/layout/orgChart1"/>
    <dgm:cxn modelId="{50BE2872-0B16-42B6-9697-CBB1F534ED5B}" type="presParOf" srcId="{3500C524-E5F4-452B-AD84-E4BDD96DFE06}" destId="{3B819AD1-39A9-4FC5-A5EE-74A04C3B68ED}" srcOrd="0" destOrd="0" presId="urn:microsoft.com/office/officeart/2005/8/layout/orgChart1"/>
    <dgm:cxn modelId="{0685FAC2-51CE-4E6D-98E3-32A87387D61D}" type="presParOf" srcId="{3B819AD1-39A9-4FC5-A5EE-74A04C3B68ED}" destId="{D9458202-55ED-42F7-B929-75F820A51986}" srcOrd="0" destOrd="0" presId="urn:microsoft.com/office/officeart/2005/8/layout/orgChart1"/>
    <dgm:cxn modelId="{48D35388-1215-4F79-AE06-8461DC2BC52D}" type="presParOf" srcId="{3B819AD1-39A9-4FC5-A5EE-74A04C3B68ED}" destId="{516A3AB7-CE52-4C4B-B8F1-CCB5A8B5EE7C}" srcOrd="1" destOrd="0" presId="urn:microsoft.com/office/officeart/2005/8/layout/orgChart1"/>
    <dgm:cxn modelId="{ACE95FEF-4651-4BC6-9B83-8CF989731D5E}" type="presParOf" srcId="{3500C524-E5F4-452B-AD84-E4BDD96DFE06}" destId="{A9A9AA17-8167-4F72-81C4-3242A6055DAC}" srcOrd="1" destOrd="0" presId="urn:microsoft.com/office/officeart/2005/8/layout/orgChart1"/>
    <dgm:cxn modelId="{44593DDC-E205-40AD-BA69-40F6B563E7AB}" type="presParOf" srcId="{3500C524-E5F4-452B-AD84-E4BDD96DFE06}" destId="{B4306536-DE7C-4596-A6AE-2F74FE52CD7B}" srcOrd="2" destOrd="0" presId="urn:microsoft.com/office/officeart/2005/8/layout/orgChart1"/>
    <dgm:cxn modelId="{BAD95DF1-5954-4B4D-B79E-6D7E8F2CC2DE}" type="presParOf" srcId="{E4CFE1E9-3DCE-4CEC-A4CB-CE477D0A4C2C}" destId="{F061420A-AFB4-404C-8131-9B707269558A}" srcOrd="2" destOrd="0" presId="urn:microsoft.com/office/officeart/2005/8/layout/orgChart1"/>
    <dgm:cxn modelId="{FC73C1AB-8E50-4835-9830-8C6911CD1E4D}" type="presParOf" srcId="{E4CFE1E9-3DCE-4CEC-A4CB-CE477D0A4C2C}" destId="{54AB3DED-0233-40A4-85BF-B19E8DF49FCF}" srcOrd="3" destOrd="0" presId="urn:microsoft.com/office/officeart/2005/8/layout/orgChart1"/>
    <dgm:cxn modelId="{4A331996-6871-45E9-BA81-8FDC577994F3}" type="presParOf" srcId="{54AB3DED-0233-40A4-85BF-B19E8DF49FCF}" destId="{6A997FC4-4FFA-4BA6-9D2A-38D0E591A681}" srcOrd="0" destOrd="0" presId="urn:microsoft.com/office/officeart/2005/8/layout/orgChart1"/>
    <dgm:cxn modelId="{74426EBC-4675-4398-913E-08A1DFDEFB40}" type="presParOf" srcId="{6A997FC4-4FFA-4BA6-9D2A-38D0E591A681}" destId="{9AE35B78-09F6-43BD-9247-EF23834A6341}" srcOrd="0" destOrd="0" presId="urn:microsoft.com/office/officeart/2005/8/layout/orgChart1"/>
    <dgm:cxn modelId="{5750305F-C4C5-4FF5-B79F-73BF1C438FA4}" type="presParOf" srcId="{6A997FC4-4FFA-4BA6-9D2A-38D0E591A681}" destId="{A74DE7A8-8A6B-45DE-9145-A28014D60F58}" srcOrd="1" destOrd="0" presId="urn:microsoft.com/office/officeart/2005/8/layout/orgChart1"/>
    <dgm:cxn modelId="{032B6158-44E9-4B49-B42A-4908603B1658}" type="presParOf" srcId="{54AB3DED-0233-40A4-85BF-B19E8DF49FCF}" destId="{FE40B961-2BAF-4975-866C-6B27A2B66BBF}" srcOrd="1" destOrd="0" presId="urn:microsoft.com/office/officeart/2005/8/layout/orgChart1"/>
    <dgm:cxn modelId="{057DB62A-E7C4-4226-9A3B-1D902860BD2A}" type="presParOf" srcId="{54AB3DED-0233-40A4-85BF-B19E8DF49FCF}" destId="{368BE562-DFF1-4D16-A393-1BC2B16CCE01}" srcOrd="2" destOrd="0" presId="urn:microsoft.com/office/officeart/2005/8/layout/orgChart1"/>
    <dgm:cxn modelId="{4FDB3139-EC17-485D-BB34-3173F483727B}" type="presParOf" srcId="{E4CFE1E9-3DCE-4CEC-A4CB-CE477D0A4C2C}" destId="{A532F21B-B876-4B89-BDC2-EDC9926DDD23}" srcOrd="4" destOrd="0" presId="urn:microsoft.com/office/officeart/2005/8/layout/orgChart1"/>
    <dgm:cxn modelId="{5FF61062-4FD4-413C-BF4B-4FAA35D5C30E}" type="presParOf" srcId="{E4CFE1E9-3DCE-4CEC-A4CB-CE477D0A4C2C}" destId="{A6ABB599-D7EA-4487-A890-552715E10067}" srcOrd="5" destOrd="0" presId="urn:microsoft.com/office/officeart/2005/8/layout/orgChart1"/>
    <dgm:cxn modelId="{8D0A7351-07D4-44D0-B907-5D8ECC9FA49D}" type="presParOf" srcId="{A6ABB599-D7EA-4487-A890-552715E10067}" destId="{0BC50C75-21D5-4757-BA84-DA59FBB30299}" srcOrd="0" destOrd="0" presId="urn:microsoft.com/office/officeart/2005/8/layout/orgChart1"/>
    <dgm:cxn modelId="{B016FF46-CCC1-4352-B136-3F692E4B1C39}" type="presParOf" srcId="{0BC50C75-21D5-4757-BA84-DA59FBB30299}" destId="{B2AB9CAA-A74C-4EEB-B4FF-A0FA8DFD4B5D}" srcOrd="0" destOrd="0" presId="urn:microsoft.com/office/officeart/2005/8/layout/orgChart1"/>
    <dgm:cxn modelId="{14DC22D9-0242-4EB6-91D5-3DC24A9DE730}" type="presParOf" srcId="{0BC50C75-21D5-4757-BA84-DA59FBB30299}" destId="{3B02845C-375A-4DBF-8EB4-A021B530C4E8}" srcOrd="1" destOrd="0" presId="urn:microsoft.com/office/officeart/2005/8/layout/orgChart1"/>
    <dgm:cxn modelId="{F69F3BB0-A80C-49EE-BAF0-6ABD47B976A3}" type="presParOf" srcId="{A6ABB599-D7EA-4487-A890-552715E10067}" destId="{D8EBD7D2-3410-45CD-8B81-283A6E8B835C}" srcOrd="1" destOrd="0" presId="urn:microsoft.com/office/officeart/2005/8/layout/orgChart1"/>
    <dgm:cxn modelId="{D5EA98E2-D76E-47F6-BAD6-E35E2F91B8A6}" type="presParOf" srcId="{A6ABB599-D7EA-4487-A890-552715E10067}" destId="{C7CD019C-0E5A-4CA5-9416-F58040C9A226}" srcOrd="2" destOrd="0" presId="urn:microsoft.com/office/officeart/2005/8/layout/orgChart1"/>
    <dgm:cxn modelId="{263B6FC0-756D-45E4-9CBA-FCB336557339}" type="presParOf" srcId="{E4CFE1E9-3DCE-4CEC-A4CB-CE477D0A4C2C}" destId="{70A30622-11E3-4B13-850E-1C10A790AEEE}" srcOrd="6" destOrd="0" presId="urn:microsoft.com/office/officeart/2005/8/layout/orgChart1"/>
    <dgm:cxn modelId="{954371A6-6E5A-4572-8225-F624F6BF9045}" type="presParOf" srcId="{E4CFE1E9-3DCE-4CEC-A4CB-CE477D0A4C2C}" destId="{4A9D4BA2-39D9-4526-8273-F51A40C787A5}" srcOrd="7" destOrd="0" presId="urn:microsoft.com/office/officeart/2005/8/layout/orgChart1"/>
    <dgm:cxn modelId="{78046365-8B54-489C-B96F-CDE152261036}" type="presParOf" srcId="{4A9D4BA2-39D9-4526-8273-F51A40C787A5}" destId="{30564F25-0870-410E-81A9-603B85C4C6BD}" srcOrd="0" destOrd="0" presId="urn:microsoft.com/office/officeart/2005/8/layout/orgChart1"/>
    <dgm:cxn modelId="{FADDA327-2C3A-4E9E-9AAC-B75469459C0B}" type="presParOf" srcId="{30564F25-0870-410E-81A9-603B85C4C6BD}" destId="{48716AC1-1A92-4207-8DF6-BEA41C71C687}" srcOrd="0" destOrd="0" presId="urn:microsoft.com/office/officeart/2005/8/layout/orgChart1"/>
    <dgm:cxn modelId="{0581E5FB-FD01-4EEE-B31A-A1C73CB8B41F}" type="presParOf" srcId="{30564F25-0870-410E-81A9-603B85C4C6BD}" destId="{B54BEBFB-A562-4F0F-8A56-BE00E317691D}" srcOrd="1" destOrd="0" presId="urn:microsoft.com/office/officeart/2005/8/layout/orgChart1"/>
    <dgm:cxn modelId="{4CD21ECC-5497-4E16-9DC3-07F5CBCE2B35}" type="presParOf" srcId="{4A9D4BA2-39D9-4526-8273-F51A40C787A5}" destId="{847A363D-AE15-4446-ABD9-AA32FA9E73C7}" srcOrd="1" destOrd="0" presId="urn:microsoft.com/office/officeart/2005/8/layout/orgChart1"/>
    <dgm:cxn modelId="{D76B2EC1-1CC1-4595-8882-23CEDFF8CE60}" type="presParOf" srcId="{4A9D4BA2-39D9-4526-8273-F51A40C787A5}" destId="{CD61E8A1-D0A5-4415-85C0-169DD22F51A2}" srcOrd="2" destOrd="0" presId="urn:microsoft.com/office/officeart/2005/8/layout/orgChart1"/>
    <dgm:cxn modelId="{A8362DC7-9E80-46C1-AC29-053DB5AA6248}" type="presParOf" srcId="{E4CFE1E9-3DCE-4CEC-A4CB-CE477D0A4C2C}" destId="{FCE2DE76-06D2-4183-AE6F-C5C379FDA693}" srcOrd="8" destOrd="0" presId="urn:microsoft.com/office/officeart/2005/8/layout/orgChart1"/>
    <dgm:cxn modelId="{2F468E15-7946-400A-8FE0-5651AE0E4AC6}" type="presParOf" srcId="{E4CFE1E9-3DCE-4CEC-A4CB-CE477D0A4C2C}" destId="{9B4B9BE3-8FE7-4A19-9A50-6CBAEE7E95F3}" srcOrd="9" destOrd="0" presId="urn:microsoft.com/office/officeart/2005/8/layout/orgChart1"/>
    <dgm:cxn modelId="{7D9B7D59-A25D-4CBD-ABBF-7B94EEADE89B}" type="presParOf" srcId="{9B4B9BE3-8FE7-4A19-9A50-6CBAEE7E95F3}" destId="{D70A736A-6565-42AA-B75F-7E0F9695AD89}" srcOrd="0" destOrd="0" presId="urn:microsoft.com/office/officeart/2005/8/layout/orgChart1"/>
    <dgm:cxn modelId="{3CA5217E-92C2-40B7-96EA-6D267614270D}" type="presParOf" srcId="{D70A736A-6565-42AA-B75F-7E0F9695AD89}" destId="{F4FB4763-4191-4A61-803D-15BF5C5A8DBD}" srcOrd="0" destOrd="0" presId="urn:microsoft.com/office/officeart/2005/8/layout/orgChart1"/>
    <dgm:cxn modelId="{5A730C2F-7C32-49B3-94B6-43FD7C67F2B8}" type="presParOf" srcId="{D70A736A-6565-42AA-B75F-7E0F9695AD89}" destId="{2E63405F-1A81-45FB-8DBD-1B616A1299E5}" srcOrd="1" destOrd="0" presId="urn:microsoft.com/office/officeart/2005/8/layout/orgChart1"/>
    <dgm:cxn modelId="{DE166778-6DB6-4C2B-88DA-0CAF810946A2}" type="presParOf" srcId="{9B4B9BE3-8FE7-4A19-9A50-6CBAEE7E95F3}" destId="{DD7DAA14-9292-4196-B811-149BFB1B7B40}" srcOrd="1" destOrd="0" presId="urn:microsoft.com/office/officeart/2005/8/layout/orgChart1"/>
    <dgm:cxn modelId="{BCBE1756-AD8E-4378-BDB1-13A27E25566F}" type="presParOf" srcId="{9B4B9BE3-8FE7-4A19-9A50-6CBAEE7E95F3}" destId="{2304149E-CC2E-478E-862A-73C094A78A1D}" srcOrd="2" destOrd="0" presId="urn:microsoft.com/office/officeart/2005/8/layout/orgChart1"/>
    <dgm:cxn modelId="{DF0D5CD8-A94D-4BB0-B5D3-E8D77F73D3B7}" type="presParOf" srcId="{E4CFE1E9-3DCE-4CEC-A4CB-CE477D0A4C2C}" destId="{DB4D741E-BBF9-438A-9E9C-54D2752FF738}" srcOrd="10" destOrd="0" presId="urn:microsoft.com/office/officeart/2005/8/layout/orgChart1"/>
    <dgm:cxn modelId="{FD635B90-9251-4477-B408-908EA2D2DAF5}" type="presParOf" srcId="{E4CFE1E9-3DCE-4CEC-A4CB-CE477D0A4C2C}" destId="{C17873AD-FBDE-467D-8656-5A6B128CE974}" srcOrd="11" destOrd="0" presId="urn:microsoft.com/office/officeart/2005/8/layout/orgChart1"/>
    <dgm:cxn modelId="{D5E48E53-3670-4FC3-A27B-6DF8A84E6A4B}" type="presParOf" srcId="{C17873AD-FBDE-467D-8656-5A6B128CE974}" destId="{0DA60048-C777-40F6-B576-64D762A71958}" srcOrd="0" destOrd="0" presId="urn:microsoft.com/office/officeart/2005/8/layout/orgChart1"/>
    <dgm:cxn modelId="{19C38E58-5AD6-4C5C-A97D-7C3A8228692C}" type="presParOf" srcId="{0DA60048-C777-40F6-B576-64D762A71958}" destId="{DBAF273E-872E-4692-83F2-0CBFE0D72B06}" srcOrd="0" destOrd="0" presId="urn:microsoft.com/office/officeart/2005/8/layout/orgChart1"/>
    <dgm:cxn modelId="{C15AF0BC-6EEE-4B90-BEAA-19D5EDFB21D5}" type="presParOf" srcId="{0DA60048-C777-40F6-B576-64D762A71958}" destId="{BF09F52E-6DDB-4B72-B44A-15EDCF9B1B9F}" srcOrd="1" destOrd="0" presId="urn:microsoft.com/office/officeart/2005/8/layout/orgChart1"/>
    <dgm:cxn modelId="{096726CB-1DA2-43ED-AC0D-DA9CFEAF6491}" type="presParOf" srcId="{C17873AD-FBDE-467D-8656-5A6B128CE974}" destId="{E0DB3C75-25F1-43C6-8E55-D7D99239425B}" srcOrd="1" destOrd="0" presId="urn:microsoft.com/office/officeart/2005/8/layout/orgChart1"/>
    <dgm:cxn modelId="{6ADCE206-B513-47B3-90B2-02E5588A8080}" type="presParOf" srcId="{C17873AD-FBDE-467D-8656-5A6B128CE974}" destId="{FBC9FFA1-8303-4FD6-A5AE-24FBB54E06F1}" srcOrd="2" destOrd="0" presId="urn:microsoft.com/office/officeart/2005/8/layout/orgChart1"/>
    <dgm:cxn modelId="{38C44569-022A-4966-8106-5B679586CDD5}" type="presParOf" srcId="{E4CFE1E9-3DCE-4CEC-A4CB-CE477D0A4C2C}" destId="{F3B9F0E7-A228-4C2C-A97C-7E20481DBE26}" srcOrd="12" destOrd="0" presId="urn:microsoft.com/office/officeart/2005/8/layout/orgChart1"/>
    <dgm:cxn modelId="{DB2533FA-BB65-4424-9FE4-810EFEA7165B}" type="presParOf" srcId="{E4CFE1E9-3DCE-4CEC-A4CB-CE477D0A4C2C}" destId="{1AA25335-9373-448A-9021-8049F8D50D22}" srcOrd="13" destOrd="0" presId="urn:microsoft.com/office/officeart/2005/8/layout/orgChart1"/>
    <dgm:cxn modelId="{C500F0BF-0BCC-457B-BF04-8B78EF43F10E}" type="presParOf" srcId="{1AA25335-9373-448A-9021-8049F8D50D22}" destId="{728992B8-5CE9-4885-91AD-F7ED3D5CFA08}" srcOrd="0" destOrd="0" presId="urn:microsoft.com/office/officeart/2005/8/layout/orgChart1"/>
    <dgm:cxn modelId="{47E0F20E-98A3-4DE8-B6D3-0094959E9656}" type="presParOf" srcId="{728992B8-5CE9-4885-91AD-F7ED3D5CFA08}" destId="{4334604B-15E6-4A09-8AE7-46A726053DB9}" srcOrd="0" destOrd="0" presId="urn:microsoft.com/office/officeart/2005/8/layout/orgChart1"/>
    <dgm:cxn modelId="{53353C65-51F2-4A7B-8E65-75FD168D5BC4}" type="presParOf" srcId="{728992B8-5CE9-4885-91AD-F7ED3D5CFA08}" destId="{C5997C21-A6E4-4651-8424-E8F872F7F2E4}" srcOrd="1" destOrd="0" presId="urn:microsoft.com/office/officeart/2005/8/layout/orgChart1"/>
    <dgm:cxn modelId="{3E42EE10-7B58-451F-8D82-BD3822822D50}" type="presParOf" srcId="{1AA25335-9373-448A-9021-8049F8D50D22}" destId="{31D10F89-0123-4F92-AAAA-63C5651471FE}" srcOrd="1" destOrd="0" presId="urn:microsoft.com/office/officeart/2005/8/layout/orgChart1"/>
    <dgm:cxn modelId="{9FBEC412-649A-4C10-BA23-73B7F76B5D28}" type="presParOf" srcId="{1AA25335-9373-448A-9021-8049F8D50D22}" destId="{3FF0BCE6-8038-4D87-AE65-554E9138993C}" srcOrd="2" destOrd="0" presId="urn:microsoft.com/office/officeart/2005/8/layout/orgChart1"/>
    <dgm:cxn modelId="{103D6F18-B6B4-457C-B26D-691E6255EE5A}" type="presParOf" srcId="{0D3A43A3-5A52-4065-8B52-EC02C9206FBA}" destId="{D5347EA0-CB50-4716-962A-DA9060860F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F683B-5B6D-4A1B-B4B5-5EEDA1E91354}">
      <dsp:nvSpPr>
        <dsp:cNvPr id="0" name=""/>
        <dsp:cNvSpPr/>
      </dsp:nvSpPr>
      <dsp:spPr>
        <a:xfrm>
          <a:off x="3845122" y="698245"/>
          <a:ext cx="384769" cy="1669798"/>
        </a:xfrm>
        <a:custGeom>
          <a:avLst/>
          <a:gdLst/>
          <a:ahLst/>
          <a:cxnLst/>
          <a:rect l="0" t="0" r="0" b="0"/>
          <a:pathLst>
            <a:path>
              <a:moveTo>
                <a:pt x="384769" y="0"/>
              </a:moveTo>
              <a:lnTo>
                <a:pt x="384769" y="1669798"/>
              </a:lnTo>
              <a:lnTo>
                <a:pt x="0" y="16697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4229891" y="698245"/>
          <a:ext cx="400152" cy="1668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8294"/>
              </a:lnTo>
              <a:lnTo>
                <a:pt x="400152" y="166829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229891" y="698245"/>
          <a:ext cx="438771" cy="63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2741"/>
              </a:lnTo>
              <a:lnTo>
                <a:pt x="438771" y="63274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B9107-B8F0-4632-A9E9-CED44CF47744}">
      <dsp:nvSpPr>
        <dsp:cNvPr id="0" name=""/>
        <dsp:cNvSpPr/>
      </dsp:nvSpPr>
      <dsp:spPr>
        <a:xfrm>
          <a:off x="1731879" y="698245"/>
          <a:ext cx="2498012" cy="2162057"/>
        </a:xfrm>
        <a:custGeom>
          <a:avLst/>
          <a:gdLst/>
          <a:ahLst/>
          <a:cxnLst/>
          <a:rect l="0" t="0" r="0" b="0"/>
          <a:pathLst>
            <a:path>
              <a:moveTo>
                <a:pt x="2498012" y="0"/>
              </a:moveTo>
              <a:lnTo>
                <a:pt x="2498012" y="2162057"/>
              </a:lnTo>
              <a:lnTo>
                <a:pt x="0" y="216205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7D4E4-1F37-4967-AC5C-56AB19661D5A}">
      <dsp:nvSpPr>
        <dsp:cNvPr id="0" name=""/>
        <dsp:cNvSpPr/>
      </dsp:nvSpPr>
      <dsp:spPr>
        <a:xfrm>
          <a:off x="4229891" y="698245"/>
          <a:ext cx="1314352" cy="2335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8825"/>
              </a:lnTo>
              <a:lnTo>
                <a:pt x="1314352" y="2188825"/>
              </a:lnTo>
              <a:lnTo>
                <a:pt x="1314352" y="23350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4229891" y="698245"/>
          <a:ext cx="3090984" cy="2340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4583"/>
              </a:lnTo>
              <a:lnTo>
                <a:pt x="3090984" y="2194583"/>
              </a:lnTo>
              <a:lnTo>
                <a:pt x="3090984" y="234081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5F4D98-4C7E-49FA-A46E-E7DD74DB55DA}">
      <dsp:nvSpPr>
        <dsp:cNvPr id="0" name=""/>
        <dsp:cNvSpPr/>
      </dsp:nvSpPr>
      <dsp:spPr>
        <a:xfrm>
          <a:off x="3667297" y="3727436"/>
          <a:ext cx="91440" cy="98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956" y="0"/>
              </a:lnTo>
              <a:lnTo>
                <a:pt x="45956" y="9872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3713017" y="698245"/>
          <a:ext cx="516874" cy="2332837"/>
        </a:xfrm>
        <a:custGeom>
          <a:avLst/>
          <a:gdLst/>
          <a:ahLst/>
          <a:cxnLst/>
          <a:rect l="0" t="0" r="0" b="0"/>
          <a:pathLst>
            <a:path>
              <a:moveTo>
                <a:pt x="516874" y="0"/>
              </a:moveTo>
              <a:lnTo>
                <a:pt x="516874" y="2186603"/>
              </a:lnTo>
              <a:lnTo>
                <a:pt x="0" y="2186603"/>
              </a:lnTo>
              <a:lnTo>
                <a:pt x="0" y="23328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20636" y="1892"/>
          <a:ext cx="1818511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n/>
            </a:rPr>
            <a:t>Secretario(a) de Desarrollo Social</a:t>
          </a:r>
          <a:endParaRPr lang="es-MX" sz="1100" b="0" kern="1200" dirty="0" smtClean="0">
            <a:ln/>
            <a:latin typeface="Calibri" pitchFamily="34" charset="0"/>
            <a:cs typeface="Arial" charset="0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n/>
              <a:latin typeface="Calibri" pitchFamily="34" charset="0"/>
              <a:cs typeface="Arial" charset="0"/>
            </a:rPr>
            <a:t>110035</a:t>
          </a:r>
          <a:endParaRPr lang="es-MX" sz="1100" b="0" kern="1200" dirty="0">
            <a:ln/>
          </a:endParaRPr>
        </a:p>
      </dsp:txBody>
      <dsp:txXfrm>
        <a:off x="3320636" y="1892"/>
        <a:ext cx="1818511" cy="696352"/>
      </dsp:txXfrm>
    </dsp:sp>
    <dsp:sp modelId="{6BA75B72-1FBD-4521-9515-F2A6E5479C56}">
      <dsp:nvSpPr>
        <dsp:cNvPr id="0" name=""/>
        <dsp:cNvSpPr/>
      </dsp:nvSpPr>
      <dsp:spPr>
        <a:xfrm>
          <a:off x="3016664" y="3031083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Jefe(a) de Proyectos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100164</a:t>
          </a:r>
          <a:endParaRPr lang="es-MX" sz="1100" kern="1200" dirty="0"/>
        </a:p>
      </dsp:txBody>
      <dsp:txXfrm>
        <a:off x="3016664" y="3031083"/>
        <a:ext cx="1392705" cy="696352"/>
      </dsp:txXfrm>
    </dsp:sp>
    <dsp:sp modelId="{2D636FF3-84A1-4A03-A86A-6222F5110444}">
      <dsp:nvSpPr>
        <dsp:cNvPr id="0" name=""/>
        <dsp:cNvSpPr/>
      </dsp:nvSpPr>
      <dsp:spPr>
        <a:xfrm>
          <a:off x="3016901" y="3826158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Administrativo(a)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44653</a:t>
          </a:r>
        </a:p>
      </dsp:txBody>
      <dsp:txXfrm>
        <a:off x="3016901" y="3826158"/>
        <a:ext cx="1392705" cy="696352"/>
      </dsp:txXfrm>
    </dsp:sp>
    <dsp:sp modelId="{C6370CF3-48C7-4FA2-A712-4D398184C4B1}">
      <dsp:nvSpPr>
        <dsp:cNvPr id="0" name=""/>
        <dsp:cNvSpPr/>
      </dsp:nvSpPr>
      <dsp:spPr>
        <a:xfrm>
          <a:off x="6624524" y="3039063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Auxiliar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42289</a:t>
          </a:r>
        </a:p>
      </dsp:txBody>
      <dsp:txXfrm>
        <a:off x="6624524" y="3039063"/>
        <a:ext cx="1392705" cy="696352"/>
      </dsp:txXfrm>
    </dsp:sp>
    <dsp:sp modelId="{421BBDB3-0D85-4A1D-AD84-F31B9490FC90}">
      <dsp:nvSpPr>
        <dsp:cNvPr id="0" name=""/>
        <dsp:cNvSpPr/>
      </dsp:nvSpPr>
      <dsp:spPr>
        <a:xfrm>
          <a:off x="4925311" y="3033304"/>
          <a:ext cx="1237864" cy="952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112561</a:t>
          </a:r>
          <a:endParaRPr lang="es-MX" sz="1100" kern="1200" dirty="0"/>
        </a:p>
      </dsp:txBody>
      <dsp:txXfrm>
        <a:off x="4925311" y="3033304"/>
        <a:ext cx="1237864" cy="952290"/>
      </dsp:txXfrm>
    </dsp:sp>
    <dsp:sp modelId="{36AE0E81-1059-40E6-BD94-4E65B05C6419}">
      <dsp:nvSpPr>
        <dsp:cNvPr id="0" name=""/>
        <dsp:cNvSpPr/>
      </dsp:nvSpPr>
      <dsp:spPr>
        <a:xfrm flipH="1">
          <a:off x="179123" y="2496688"/>
          <a:ext cx="1552755" cy="7272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 Jefe(a) Jurídico</a:t>
          </a:r>
          <a:endParaRPr lang="es-MX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110624</a:t>
          </a:r>
          <a:endParaRPr lang="es-MX" sz="1100" kern="1200" dirty="0"/>
        </a:p>
      </dsp:txBody>
      <dsp:txXfrm>
        <a:off x="179123" y="2496688"/>
        <a:ext cx="1552755" cy="727229"/>
      </dsp:txXfrm>
    </dsp:sp>
    <dsp:sp modelId="{83CDD99B-74ED-4E4E-84D5-9A9195B92B6F}">
      <dsp:nvSpPr>
        <dsp:cNvPr id="0" name=""/>
        <dsp:cNvSpPr/>
      </dsp:nvSpPr>
      <dsp:spPr>
        <a:xfrm>
          <a:off x="4668663" y="982810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Ejecutivo(a) Enlace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110145</a:t>
          </a:r>
        </a:p>
      </dsp:txBody>
      <dsp:txXfrm>
        <a:off x="4668663" y="982810"/>
        <a:ext cx="1392705" cy="696352"/>
      </dsp:txXfrm>
    </dsp:sp>
    <dsp:sp modelId="{E4536DAA-0957-4640-A743-2E181A275BEA}">
      <dsp:nvSpPr>
        <dsp:cNvPr id="0" name=""/>
        <dsp:cNvSpPr/>
      </dsp:nvSpPr>
      <dsp:spPr>
        <a:xfrm>
          <a:off x="4630044" y="2018363"/>
          <a:ext cx="1392705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Auxiliar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104241</a:t>
          </a:r>
          <a:endParaRPr lang="es-MX" sz="1100" kern="1200" dirty="0"/>
        </a:p>
      </dsp:txBody>
      <dsp:txXfrm>
        <a:off x="4630044" y="2018363"/>
        <a:ext cx="1392705" cy="696352"/>
      </dsp:txXfrm>
    </dsp:sp>
    <dsp:sp modelId="{AF347B9D-D928-493B-A8D1-4093AC8AD822}">
      <dsp:nvSpPr>
        <dsp:cNvPr id="0" name=""/>
        <dsp:cNvSpPr/>
      </dsp:nvSpPr>
      <dsp:spPr>
        <a:xfrm>
          <a:off x="2591923" y="2019867"/>
          <a:ext cx="1253198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+mj-lt"/>
            </a:rPr>
            <a:t>Auxiliar Administrativo(a)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latin typeface="+mj-lt"/>
            </a:rPr>
            <a:t>83943</a:t>
          </a:r>
          <a:endParaRPr lang="es-MX" sz="1100" kern="1200" dirty="0">
            <a:latin typeface="+mj-lt"/>
          </a:endParaRPr>
        </a:p>
      </dsp:txBody>
      <dsp:txXfrm>
        <a:off x="2591923" y="2019867"/>
        <a:ext cx="1253198" cy="696352"/>
      </dsp:txXfrm>
    </dsp:sp>
    <dsp:sp modelId="{E28E2EE0-28BB-41C2-89FC-768EE9B061CD}">
      <dsp:nvSpPr>
        <dsp:cNvPr id="0" name=""/>
        <dsp:cNvSpPr/>
      </dsp:nvSpPr>
      <dsp:spPr>
        <a:xfrm>
          <a:off x="2589688" y="982267"/>
          <a:ext cx="1253198" cy="696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anose="020F0502020204030204" pitchFamily="34" charset="0"/>
            </a:rPr>
            <a:t> Auxiliar Administrativo(a)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anose="020F0502020204030204" pitchFamily="34" charset="0"/>
            </a:rPr>
            <a:t>110898</a:t>
          </a:r>
        </a:p>
      </dsp:txBody>
      <dsp:txXfrm>
        <a:off x="2589688" y="982267"/>
        <a:ext cx="1253198" cy="6963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859BD-AE24-4F32-881D-6CB438F70DCF}">
      <dsp:nvSpPr>
        <dsp:cNvPr id="0" name=""/>
        <dsp:cNvSpPr/>
      </dsp:nvSpPr>
      <dsp:spPr>
        <a:xfrm>
          <a:off x="4377359" y="656794"/>
          <a:ext cx="223606" cy="1086950"/>
        </a:xfrm>
        <a:custGeom>
          <a:avLst/>
          <a:gdLst/>
          <a:ahLst/>
          <a:cxnLst/>
          <a:rect l="0" t="0" r="0" b="0"/>
          <a:pathLst>
            <a:path>
              <a:moveTo>
                <a:pt x="223606" y="0"/>
              </a:moveTo>
              <a:lnTo>
                <a:pt x="223606" y="1086950"/>
              </a:lnTo>
              <a:lnTo>
                <a:pt x="0" y="108695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B0960-F40A-4B3E-8B9A-7932A72E95A5}">
      <dsp:nvSpPr>
        <dsp:cNvPr id="0" name=""/>
        <dsp:cNvSpPr/>
      </dsp:nvSpPr>
      <dsp:spPr>
        <a:xfrm>
          <a:off x="4600966" y="656794"/>
          <a:ext cx="225848" cy="1082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56"/>
              </a:lnTo>
              <a:lnTo>
                <a:pt x="225848" y="10826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3969470" y="656794"/>
          <a:ext cx="631495" cy="1947573"/>
        </a:xfrm>
        <a:custGeom>
          <a:avLst/>
          <a:gdLst/>
          <a:ahLst/>
          <a:cxnLst/>
          <a:rect l="0" t="0" r="0" b="0"/>
          <a:pathLst>
            <a:path>
              <a:moveTo>
                <a:pt x="631495" y="0"/>
              </a:moveTo>
              <a:lnTo>
                <a:pt x="631495" y="1947573"/>
              </a:lnTo>
              <a:lnTo>
                <a:pt x="0" y="19475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600966" y="656794"/>
          <a:ext cx="688299" cy="1947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7573"/>
              </a:lnTo>
              <a:lnTo>
                <a:pt x="688299" y="194757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6BDF6-8D3B-4FB0-BC2D-DB87DDB752B2}">
      <dsp:nvSpPr>
        <dsp:cNvPr id="0" name=""/>
        <dsp:cNvSpPr/>
      </dsp:nvSpPr>
      <dsp:spPr>
        <a:xfrm>
          <a:off x="7236100" y="1883228"/>
          <a:ext cx="91440" cy="16305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2905"/>
              </a:lnTo>
              <a:lnTo>
                <a:pt x="46887" y="1492905"/>
              </a:lnTo>
              <a:lnTo>
                <a:pt x="46887" y="16305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4600966" y="656794"/>
          <a:ext cx="2680854" cy="570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130"/>
              </a:lnTo>
              <a:lnTo>
                <a:pt x="2680854" y="433130"/>
              </a:lnTo>
              <a:lnTo>
                <a:pt x="2680854" y="57081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47640-B22F-4285-87AD-EC911E7649D5}">
      <dsp:nvSpPr>
        <dsp:cNvPr id="0" name=""/>
        <dsp:cNvSpPr/>
      </dsp:nvSpPr>
      <dsp:spPr>
        <a:xfrm>
          <a:off x="1817526" y="1886729"/>
          <a:ext cx="1270655" cy="160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8070"/>
              </a:lnTo>
              <a:lnTo>
                <a:pt x="1270655" y="1468070"/>
              </a:lnTo>
              <a:lnTo>
                <a:pt x="1270655" y="160575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D2A91-2A4F-495F-9D6E-8BEAD92A1647}">
      <dsp:nvSpPr>
        <dsp:cNvPr id="0" name=""/>
        <dsp:cNvSpPr/>
      </dsp:nvSpPr>
      <dsp:spPr>
        <a:xfrm>
          <a:off x="1358432" y="1886729"/>
          <a:ext cx="459093" cy="1604715"/>
        </a:xfrm>
        <a:custGeom>
          <a:avLst/>
          <a:gdLst/>
          <a:ahLst/>
          <a:cxnLst/>
          <a:rect l="0" t="0" r="0" b="0"/>
          <a:pathLst>
            <a:path>
              <a:moveTo>
                <a:pt x="459093" y="0"/>
              </a:moveTo>
              <a:lnTo>
                <a:pt x="459093" y="1467034"/>
              </a:lnTo>
              <a:lnTo>
                <a:pt x="0" y="1467034"/>
              </a:lnTo>
              <a:lnTo>
                <a:pt x="0" y="16047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1817526" y="656794"/>
          <a:ext cx="2783439" cy="570785"/>
        </a:xfrm>
        <a:custGeom>
          <a:avLst/>
          <a:gdLst/>
          <a:ahLst/>
          <a:cxnLst/>
          <a:rect l="0" t="0" r="0" b="0"/>
          <a:pathLst>
            <a:path>
              <a:moveTo>
                <a:pt x="2783439" y="0"/>
              </a:moveTo>
              <a:lnTo>
                <a:pt x="2783439" y="433104"/>
              </a:lnTo>
              <a:lnTo>
                <a:pt x="0" y="433104"/>
              </a:lnTo>
              <a:lnTo>
                <a:pt x="0" y="57078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744893" y="1171"/>
          <a:ext cx="1712145" cy="655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Director(a)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110067</a:t>
          </a:r>
          <a:endParaRPr lang="es-MX" sz="1100" b="0" kern="1200" dirty="0"/>
        </a:p>
      </dsp:txBody>
      <dsp:txXfrm>
        <a:off x="3744893" y="1171"/>
        <a:ext cx="1712145" cy="655622"/>
      </dsp:txXfrm>
    </dsp:sp>
    <dsp:sp modelId="{C6370CF3-48C7-4FA2-A712-4D398184C4B1}">
      <dsp:nvSpPr>
        <dsp:cNvPr id="0" name=""/>
        <dsp:cNvSpPr/>
      </dsp:nvSpPr>
      <dsp:spPr>
        <a:xfrm>
          <a:off x="844391" y="1227579"/>
          <a:ext cx="1946268" cy="6591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Coordinador(a)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100265</a:t>
          </a:r>
          <a:endParaRPr lang="es-MX" sz="1100" kern="1200" dirty="0" smtClean="0"/>
        </a:p>
      </dsp:txBody>
      <dsp:txXfrm>
        <a:off x="844391" y="1227579"/>
        <a:ext cx="1946268" cy="659150"/>
      </dsp:txXfrm>
    </dsp:sp>
    <dsp:sp modelId="{B4D17E0A-2C08-43E2-B07A-19F32D5CE962}">
      <dsp:nvSpPr>
        <dsp:cNvPr id="0" name=""/>
        <dsp:cNvSpPr/>
      </dsp:nvSpPr>
      <dsp:spPr>
        <a:xfrm>
          <a:off x="529220" y="3491445"/>
          <a:ext cx="1658424" cy="660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itchFamily="34" charset="0"/>
              <a:cs typeface="Arial" charset="0"/>
            </a:rPr>
            <a:t>Profesional Especialista 1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102726</a:t>
          </a:r>
          <a:endParaRPr lang="es-MX" sz="1100" b="0" kern="1200" dirty="0"/>
        </a:p>
      </dsp:txBody>
      <dsp:txXfrm>
        <a:off x="529220" y="3491445"/>
        <a:ext cx="1658424" cy="660133"/>
      </dsp:txXfrm>
    </dsp:sp>
    <dsp:sp modelId="{55D0DA9B-B807-42DE-87B8-BA049B76D64A}">
      <dsp:nvSpPr>
        <dsp:cNvPr id="0" name=""/>
        <dsp:cNvSpPr/>
      </dsp:nvSpPr>
      <dsp:spPr>
        <a:xfrm>
          <a:off x="2432559" y="3492481"/>
          <a:ext cx="1311245" cy="6934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itchFamily="34" charset="0"/>
              <a:cs typeface="Arial" charset="0"/>
            </a:rPr>
            <a:t>Oficial Administrativo(a)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41456</a:t>
          </a:r>
          <a:endParaRPr lang="es-MX" sz="1100" b="0" kern="1200" dirty="0"/>
        </a:p>
      </dsp:txBody>
      <dsp:txXfrm>
        <a:off x="2432559" y="3492481"/>
        <a:ext cx="1311245" cy="693439"/>
      </dsp:txXfrm>
    </dsp:sp>
    <dsp:sp modelId="{6BA75B72-1FBD-4521-9515-F2A6E5479C56}">
      <dsp:nvSpPr>
        <dsp:cNvPr id="0" name=""/>
        <dsp:cNvSpPr/>
      </dsp:nvSpPr>
      <dsp:spPr>
        <a:xfrm>
          <a:off x="6455932" y="1227605"/>
          <a:ext cx="1651776" cy="655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b="1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Coordinador(a) de Proyectos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112764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6455932" y="1227605"/>
        <a:ext cx="1651776" cy="655622"/>
      </dsp:txXfrm>
    </dsp:sp>
    <dsp:sp modelId="{E9E257FE-469C-4A7C-977F-893F79C63D6C}">
      <dsp:nvSpPr>
        <dsp:cNvPr id="0" name=""/>
        <dsp:cNvSpPr/>
      </dsp:nvSpPr>
      <dsp:spPr>
        <a:xfrm>
          <a:off x="6399050" y="3513815"/>
          <a:ext cx="1767873" cy="11895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Auxiliar Administrativo(a)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105883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Auxiliar Administrativo(a)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Vacante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 smtClean="0"/>
        </a:p>
      </dsp:txBody>
      <dsp:txXfrm>
        <a:off x="6399050" y="3513815"/>
        <a:ext cx="1767873" cy="1189542"/>
      </dsp:txXfrm>
    </dsp:sp>
    <dsp:sp modelId="{83CDD99B-74ED-4E4E-84D5-9A9195B92B6F}">
      <dsp:nvSpPr>
        <dsp:cNvPr id="0" name=""/>
        <dsp:cNvSpPr/>
      </dsp:nvSpPr>
      <dsp:spPr>
        <a:xfrm>
          <a:off x="5289265" y="2276556"/>
          <a:ext cx="1311245" cy="655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43773</a:t>
          </a:r>
        </a:p>
      </dsp:txBody>
      <dsp:txXfrm>
        <a:off x="5289265" y="2276556"/>
        <a:ext cx="1311245" cy="655622"/>
      </dsp:txXfrm>
    </dsp:sp>
    <dsp:sp modelId="{E4536DAA-0957-4640-A743-2E181A275BEA}">
      <dsp:nvSpPr>
        <dsp:cNvPr id="0" name=""/>
        <dsp:cNvSpPr/>
      </dsp:nvSpPr>
      <dsp:spPr>
        <a:xfrm>
          <a:off x="2658224" y="2276556"/>
          <a:ext cx="1311245" cy="655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Jefe(a) de Recursos Humanos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112112</a:t>
          </a:r>
          <a:endParaRPr lang="es-MX" sz="1100" kern="1200" dirty="0"/>
        </a:p>
      </dsp:txBody>
      <dsp:txXfrm>
        <a:off x="2658224" y="2276556"/>
        <a:ext cx="1311245" cy="655622"/>
      </dsp:txXfrm>
    </dsp:sp>
    <dsp:sp modelId="{B1BAE9FF-63B1-4DC7-86F5-D19F98DA44A6}">
      <dsp:nvSpPr>
        <dsp:cNvPr id="0" name=""/>
        <dsp:cNvSpPr/>
      </dsp:nvSpPr>
      <dsp:spPr>
        <a:xfrm>
          <a:off x="4826815" y="1411639"/>
          <a:ext cx="1311245" cy="655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Secretaria(o) 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61008</a:t>
          </a:r>
          <a:endParaRPr lang="es-MX" sz="1100" kern="1200" dirty="0"/>
        </a:p>
      </dsp:txBody>
      <dsp:txXfrm>
        <a:off x="4826815" y="1411639"/>
        <a:ext cx="1311245" cy="655622"/>
      </dsp:txXfrm>
    </dsp:sp>
    <dsp:sp modelId="{E0696ACB-E618-4216-B3FB-DDB5308538B0}">
      <dsp:nvSpPr>
        <dsp:cNvPr id="0" name=""/>
        <dsp:cNvSpPr/>
      </dsp:nvSpPr>
      <dsp:spPr>
        <a:xfrm>
          <a:off x="3066113" y="1411632"/>
          <a:ext cx="1311245" cy="664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b="1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b="1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Oficial Administrativo(a) </a:t>
          </a:r>
          <a:r>
            <a:rPr lang="es-MX" sz="1100" kern="1200" dirty="0" smtClean="0"/>
            <a:t>8097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3066113" y="1411632"/>
        <a:ext cx="1311245" cy="664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17/05/2018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14 Conector recto"/>
          <p:cNvCxnSpPr/>
          <p:nvPr/>
        </p:nvCxnSpPr>
        <p:spPr>
          <a:xfrm>
            <a:off x="4408675" y="1897788"/>
            <a:ext cx="0" cy="191013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11 Rectángulo"/>
          <p:cNvSpPr/>
          <p:nvPr/>
        </p:nvSpPr>
        <p:spPr>
          <a:xfrm>
            <a:off x="3007030" y="1228223"/>
            <a:ext cx="4038006" cy="107855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r>
              <a:rPr lang="es-MX" b="1" dirty="0" smtClean="0">
                <a:cs typeface="Arial" pitchFamily="34" charset="0"/>
              </a:rPr>
              <a:t>Coordinador(a) General Operativo  </a:t>
            </a:r>
          </a:p>
          <a:p>
            <a:pPr algn="ctr"/>
            <a:r>
              <a:rPr lang="es-MX" dirty="0">
                <a:cs typeface="Arial" pitchFamily="34" charset="0"/>
              </a:rPr>
              <a:t>110398 </a:t>
            </a:r>
            <a:endParaRPr lang="es-MX" dirty="0" smtClean="0">
              <a:cs typeface="Arial" pitchFamily="34" charset="0"/>
            </a:endParaRPr>
          </a:p>
          <a:p>
            <a:pPr algn="ctr"/>
            <a:r>
              <a:rPr lang="es-MX" dirty="0" smtClean="0">
                <a:cs typeface="Arial" pitchFamily="34" charset="0"/>
              </a:rPr>
              <a:t>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257003" y="2613067"/>
            <a:ext cx="3354877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</a:t>
            </a:r>
            <a:r>
              <a:rPr lang="es-MX" sz="1200" b="1" dirty="0" smtClean="0">
                <a:cs typeface="Arial" pitchFamily="34" charset="0"/>
              </a:rPr>
              <a:t>Promotores(as)  (02) </a:t>
            </a:r>
          </a:p>
          <a:p>
            <a:r>
              <a:rPr lang="es-MX" sz="1200" b="1" dirty="0" smtClean="0">
                <a:cs typeface="Arial" pitchFamily="34" charset="0"/>
              </a:rPr>
              <a:t>                                 Promotores(as)  (04)    </a:t>
            </a:r>
          </a:p>
          <a:p>
            <a:pPr algn="ctr"/>
            <a:r>
              <a:rPr lang="es-MX" sz="1200" b="1" dirty="0" smtClean="0">
                <a:cs typeface="Arial" pitchFamily="34" charset="0"/>
              </a:rPr>
              <a:t>110659/110661/110938/111486/112765/110428                                                                                                                                                                                  </a:t>
            </a:r>
          </a:p>
          <a:p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2306782"/>
            <a:ext cx="0" cy="29757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13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</a:t>
            </a:r>
            <a:r>
              <a:rPr lang="es-MX" sz="1100" b="1" dirty="0">
                <a:cs typeface="Arial" pitchFamily="34" charset="0"/>
              </a:rPr>
              <a:t>General Operativo </a:t>
            </a:r>
            <a:r>
              <a:rPr lang="es-MX" sz="1100" dirty="0" smtClean="0">
                <a:cs typeface="Arial" pitchFamily="34" charset="0"/>
              </a:rPr>
              <a:t>110398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1908296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6278" y="4017197"/>
            <a:ext cx="18438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125348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Zona Centro </a:t>
            </a:r>
          </a:p>
          <a:p>
            <a:pPr algn="ctr"/>
            <a:r>
              <a:rPr lang="es-MX" sz="1000" b="1" dirty="0" smtClean="0">
                <a:cs typeface="Arial" pitchFamily="34" charset="0"/>
              </a:rPr>
              <a:t>110392</a:t>
            </a:r>
            <a:endParaRPr lang="es-MX" sz="1000" b="1" dirty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428858" y="3118588"/>
            <a:ext cx="2366871" cy="7594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Coordinador(a) Operativo Zona Centro </a:t>
            </a:r>
            <a:r>
              <a:rPr lang="es-MX" sz="1000" b="1" dirty="0" smtClean="0">
                <a:cs typeface="Arial" pitchFamily="34" charset="0"/>
              </a:rPr>
              <a:t>110388</a:t>
            </a:r>
            <a:endParaRPr lang="es-MX" sz="1000" b="1" dirty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5599464" y="4022050"/>
            <a:ext cx="0" cy="14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4584660" y="2907737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782599" y="4774652"/>
            <a:ext cx="2370295" cy="8002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        </a:t>
            </a:r>
            <a:r>
              <a:rPr lang="es-MX" sz="1100" b="1" dirty="0" smtClean="0">
                <a:cs typeface="Arial" pitchFamily="34" charset="0"/>
              </a:rPr>
              <a:t>Promotores(as)  (03)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       Promotores(as)  (05) </a:t>
            </a: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r>
              <a:rPr lang="es-MX" sz="800" b="1" dirty="0" smtClean="0">
                <a:cs typeface="Arial" pitchFamily="34" charset="0"/>
              </a:rPr>
              <a:t>40753/ 41576/ 41577/43319/104816/82578/</a:t>
            </a:r>
          </a:p>
          <a:p>
            <a:r>
              <a:rPr lang="es-MX" sz="800" b="1" dirty="0" smtClean="0">
                <a:cs typeface="Arial" pitchFamily="34" charset="0"/>
              </a:rPr>
              <a:t>84282/102108</a:t>
            </a:r>
            <a:endParaRPr lang="es-MX" sz="10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597322" y="3878050"/>
            <a:ext cx="0" cy="14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818551" y="4108007"/>
            <a:ext cx="2366871" cy="5390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de Zona Centro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110667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79078" y="4098877"/>
            <a:ext cx="2366871" cy="57430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</a:t>
            </a:r>
            <a:r>
              <a:rPr lang="es-MX" sz="1100" b="1" dirty="0">
                <a:cs typeface="Arial" pitchFamily="34" charset="0"/>
              </a:rPr>
              <a:t>de Zona Centro 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110429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967747" y="4653135"/>
            <a:ext cx="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6278" y="4017934"/>
            <a:ext cx="0" cy="80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2961313" y="4658477"/>
            <a:ext cx="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31619" y="2457690"/>
            <a:ext cx="2678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099464" y="2188165"/>
            <a:ext cx="2366871" cy="71957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Administrativa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80944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62" name="11 CuadroTexto"/>
          <p:cNvSpPr txBox="1"/>
          <p:nvPr/>
        </p:nvSpPr>
        <p:spPr>
          <a:xfrm>
            <a:off x="1893508" y="4787886"/>
            <a:ext cx="2370295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800" b="1" dirty="0" smtClean="0">
                <a:cs typeface="Arial" pitchFamily="34" charset="0"/>
              </a:rPr>
              <a:t>        </a:t>
            </a:r>
            <a:r>
              <a:rPr lang="es-MX" sz="1100" b="1" dirty="0" smtClean="0">
                <a:cs typeface="Arial" pitchFamily="34" charset="0"/>
              </a:rPr>
              <a:t>Promotores(as)   (05)</a:t>
            </a:r>
          </a:p>
          <a:p>
            <a:r>
              <a:rPr lang="es-MX" sz="1100" b="1" dirty="0">
                <a:cs typeface="Arial" pitchFamily="34" charset="0"/>
              </a:rPr>
              <a:t>	</a:t>
            </a:r>
            <a:r>
              <a:rPr lang="es-MX" sz="1100" b="1" dirty="0" smtClean="0">
                <a:cs typeface="Arial" pitchFamily="34" charset="0"/>
              </a:rPr>
              <a:t>       Promotores(as)   (04)</a:t>
            </a:r>
          </a:p>
          <a:p>
            <a:pPr algn="ctr"/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</a:t>
            </a:r>
          </a:p>
          <a:p>
            <a:r>
              <a:rPr lang="es-MX" sz="800" b="1" dirty="0" smtClean="0">
                <a:cs typeface="Arial" pitchFamily="34" charset="0"/>
              </a:rPr>
              <a:t>16290/ 16291/19249/ 82761/104808/40574/</a:t>
            </a:r>
          </a:p>
          <a:p>
            <a:r>
              <a:rPr lang="es-MX" sz="800" b="1" dirty="0" smtClean="0">
                <a:cs typeface="Arial" pitchFamily="34" charset="0"/>
              </a:rPr>
              <a:t>18580/40519/40569</a:t>
            </a:r>
            <a:endParaRPr lang="es-MX" sz="1000" b="1" dirty="0" smtClean="0">
              <a:cs typeface="Arial" pitchFamily="34" charset="0"/>
            </a:endParaRPr>
          </a:p>
        </p:txBody>
      </p:sp>
      <p:sp>
        <p:nvSpPr>
          <p:cNvPr id="21" name="11 CuadroTexto"/>
          <p:cNvSpPr txBox="1"/>
          <p:nvPr/>
        </p:nvSpPr>
        <p:spPr>
          <a:xfrm>
            <a:off x="4809739" y="5669508"/>
            <a:ext cx="2370295" cy="3847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        Auxiliares</a:t>
            </a:r>
            <a:r>
              <a:rPr lang="es-MX" sz="1100" b="1" dirty="0" smtClean="0">
                <a:cs typeface="Arial" pitchFamily="34" charset="0"/>
              </a:rPr>
              <a:t>  (03)</a:t>
            </a:r>
            <a:endParaRPr lang="es-MX" sz="800" b="1" dirty="0" smtClean="0">
              <a:cs typeface="Arial" pitchFamily="34" charset="0"/>
            </a:endParaRPr>
          </a:p>
          <a:p>
            <a:r>
              <a:rPr lang="es-MX" sz="800" b="1" dirty="0" smtClean="0">
                <a:cs typeface="Arial" pitchFamily="34" charset="0"/>
              </a:rPr>
              <a:t>113211/113351/113352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5994887" y="5564725"/>
            <a:ext cx="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6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</a:t>
            </a:r>
            <a:r>
              <a:rPr lang="es-MX" sz="1100" b="1" dirty="0">
                <a:cs typeface="Arial" pitchFamily="34" charset="0"/>
              </a:rPr>
              <a:t>General Operativo </a:t>
            </a:r>
            <a:r>
              <a:rPr lang="es-MX" sz="1100" dirty="0" smtClean="0">
                <a:cs typeface="Arial" pitchFamily="34" charset="0"/>
              </a:rPr>
              <a:t>110398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VACANTE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Encargado(a) de Área Zona Norte </a:t>
            </a:r>
            <a:r>
              <a:rPr lang="es-MX" sz="1100" dirty="0" smtClean="0">
                <a:cs typeface="Arial" pitchFamily="34" charset="0"/>
              </a:rPr>
              <a:t>110404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34491" y="3445511"/>
            <a:ext cx="26414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59677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40664" y="369089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de Zona Norte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110431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16099" y="366624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</a:t>
            </a:r>
            <a:r>
              <a:rPr lang="es-MX" sz="1100" b="1" dirty="0">
                <a:cs typeface="Arial" pitchFamily="34" charset="0"/>
              </a:rPr>
              <a:t>de Zona </a:t>
            </a:r>
            <a:r>
              <a:rPr lang="es-MX" sz="1100" b="1" dirty="0" smtClean="0">
                <a:cs typeface="Arial" pitchFamily="34" charset="0"/>
              </a:rPr>
              <a:t>Norte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111485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39 Conector recto"/>
          <p:cNvCxnSpPr/>
          <p:nvPr/>
        </p:nvCxnSpPr>
        <p:spPr>
          <a:xfrm flipV="1">
            <a:off x="6009317" y="4450464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1848707" y="4693161"/>
            <a:ext cx="2777335" cy="204671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Promotores(as) (01)</a:t>
            </a:r>
          </a:p>
          <a:p>
            <a:r>
              <a:rPr lang="es-MX" sz="1100" b="1" dirty="0" smtClean="0">
                <a:cs typeface="Arial" pitchFamily="34" charset="0"/>
              </a:rPr>
              <a:t>                          Promotores(as) (03)    </a:t>
            </a:r>
          </a:p>
          <a:p>
            <a:pPr algn="ctr"/>
            <a:r>
              <a:rPr lang="es-MX" sz="1000" b="1" dirty="0" smtClean="0">
                <a:cs typeface="Arial" pitchFamily="34" charset="0"/>
              </a:rPr>
              <a:t>111814/110676/110670/110673</a:t>
            </a:r>
            <a:r>
              <a:rPr lang="es-MX" sz="1000" b="1" dirty="0">
                <a:cs typeface="Arial" pitchFamily="34" charset="0"/>
              </a:rPr>
              <a:t>	</a:t>
            </a:r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Secretaria</a:t>
            </a:r>
          </a:p>
          <a:p>
            <a:r>
              <a:rPr lang="es-MX" sz="1000" b="1" dirty="0" smtClean="0">
                <a:cs typeface="Arial" pitchFamily="34" charset="0"/>
              </a:rPr>
              <a:t>                                       110573</a:t>
            </a:r>
            <a:r>
              <a:rPr lang="es-MX" sz="1000" b="1" dirty="0">
                <a:cs typeface="Arial" pitchFamily="34" charset="0"/>
              </a:rPr>
              <a:t>		</a:t>
            </a:r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 (11)</a:t>
            </a:r>
          </a:p>
          <a:p>
            <a:r>
              <a:rPr lang="es-MX" sz="1000" b="1" dirty="0" smtClean="0">
                <a:cs typeface="Arial" pitchFamily="34" charset="0"/>
              </a:rPr>
              <a:t>110565/111329/111330/111331/112079</a:t>
            </a:r>
          </a:p>
          <a:p>
            <a:pPr algn="ctr"/>
            <a:r>
              <a:rPr lang="es-MX" sz="1000" b="1" dirty="0" smtClean="0">
                <a:cs typeface="Arial" pitchFamily="34" charset="0"/>
              </a:rPr>
              <a:t>111342/111343/111344/</a:t>
            </a:r>
            <a:r>
              <a:rPr lang="es-MX" sz="1100" b="1" dirty="0" smtClean="0">
                <a:cs typeface="Arial" pitchFamily="34" charset="0"/>
              </a:rPr>
              <a:t>113353/113354/113355</a:t>
            </a: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000" b="1" dirty="0" smtClean="0">
                <a:cs typeface="Arial" pitchFamily="34" charset="0"/>
              </a:rPr>
              <a:t> </a:t>
            </a:r>
          </a:p>
        </p:txBody>
      </p:sp>
      <p:cxnSp>
        <p:nvCxnSpPr>
          <p:cNvPr id="25" name="39 Conector recto"/>
          <p:cNvCxnSpPr/>
          <p:nvPr/>
        </p:nvCxnSpPr>
        <p:spPr>
          <a:xfrm flipV="1">
            <a:off x="3127572" y="4477161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Chofer Zona Norte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110586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41" name="39 Conector recto"/>
          <p:cNvCxnSpPr/>
          <p:nvPr/>
        </p:nvCxnSpPr>
        <p:spPr>
          <a:xfrm flipH="1">
            <a:off x="5890523" y="2979572"/>
            <a:ext cx="8999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>
            <a:endCxn id="29" idx="3"/>
          </p:cNvCxnSpPr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Administrativa Zona Norte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40567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48" name="11 CuadroTexto"/>
          <p:cNvSpPr txBox="1"/>
          <p:nvPr/>
        </p:nvSpPr>
        <p:spPr>
          <a:xfrm>
            <a:off x="5799694" y="4725511"/>
            <a:ext cx="2376000" cy="8002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</a:t>
            </a:r>
            <a:r>
              <a:rPr lang="es-MX" sz="1100" b="1" dirty="0" smtClean="0">
                <a:cs typeface="Arial" pitchFamily="34" charset="0"/>
              </a:rPr>
              <a:t>Promotores(as) (09) </a:t>
            </a:r>
          </a:p>
          <a:p>
            <a:r>
              <a:rPr lang="es-MX" sz="1100" b="1" dirty="0" smtClean="0">
                <a:cs typeface="Arial" pitchFamily="34" charset="0"/>
              </a:rPr>
              <a:t>                     Promotores(as)02)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80536/ 80538/ 80545/ 82101/ 83440/110484/ 110485/110568/ 110571/ 110619/ 110668</a:t>
            </a:r>
          </a:p>
          <a:p>
            <a:endParaRPr lang="es-MX" sz="800" b="1" dirty="0" smtClean="0">
              <a:cs typeface="Arial" pitchFamily="34" charset="0"/>
            </a:endParaRPr>
          </a:p>
        </p:txBody>
      </p:sp>
      <p:sp>
        <p:nvSpPr>
          <p:cNvPr id="22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1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40701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</a:t>
            </a:r>
            <a:r>
              <a:rPr lang="es-MX" sz="1100" b="1" dirty="0">
                <a:cs typeface="Arial" pitchFamily="34" charset="0"/>
              </a:rPr>
              <a:t>General Operativo </a:t>
            </a:r>
            <a:r>
              <a:rPr lang="es-MX" sz="1100" dirty="0" smtClean="0">
                <a:cs typeface="Arial" pitchFamily="34" charset="0"/>
              </a:rPr>
              <a:t>110398 </a:t>
            </a:r>
            <a:endParaRPr lang="es-MX" sz="1100" dirty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89840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2006984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Coordinador(a) Zona Poniente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110395</a:t>
            </a:r>
            <a:endParaRPr lang="es-MX" sz="1100" dirty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35636" y="275575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Encargado(a) de Área Zona Poniente </a:t>
            </a:r>
            <a:r>
              <a:rPr lang="es-MX" sz="1100" dirty="0" smtClean="0">
                <a:cs typeface="Arial" pitchFamily="34" charset="0"/>
              </a:rPr>
              <a:t>110407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706150" y="2538462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094041" y="3506554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910605" y="3731991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de Zona Poniente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r>
              <a:rPr lang="es-MX" sz="1100" dirty="0">
                <a:cs typeface="Arial" pitchFamily="34" charset="0"/>
              </a:rPr>
              <a:t>111328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5116679" y="3760519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</a:t>
            </a:r>
            <a:r>
              <a:rPr lang="es-MX" sz="1100" b="1" dirty="0">
                <a:cs typeface="Arial" pitchFamily="34" charset="0"/>
              </a:rPr>
              <a:t>de Zona </a:t>
            </a:r>
            <a:r>
              <a:rPr lang="es-MX" sz="1100" b="1" dirty="0" smtClean="0">
                <a:cs typeface="Arial" pitchFamily="34" charset="0"/>
              </a:rPr>
              <a:t>Poniente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110671</a:t>
            </a:r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75785" y="3506554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4678180" y="3290554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3094041" y="3506554"/>
            <a:ext cx="28817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3246441" y="4516211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885046" y="4765664"/>
            <a:ext cx="2376000" cy="7232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        </a:t>
            </a:r>
            <a:r>
              <a:rPr lang="es-MX" sz="1100" b="1" dirty="0" smtClean="0">
                <a:cs typeface="Arial" pitchFamily="34" charset="0"/>
              </a:rPr>
              <a:t>Promotor(a) (01)</a:t>
            </a:r>
          </a:p>
          <a:p>
            <a:r>
              <a:rPr lang="es-MX" sz="1100" b="1" dirty="0" smtClean="0">
                <a:cs typeface="Arial" pitchFamily="34" charset="0"/>
              </a:rPr>
              <a:t>                        Promotores(as)  (02)</a:t>
            </a:r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112370/ 110904/ 110658</a:t>
            </a: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6300114" y="4544738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Administrativa Zona Poniente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20023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51" name="11 CuadroTexto"/>
          <p:cNvSpPr txBox="1"/>
          <p:nvPr/>
        </p:nvSpPr>
        <p:spPr>
          <a:xfrm>
            <a:off x="5107550" y="4744219"/>
            <a:ext cx="2376000" cy="96180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Promotor(a)</a:t>
            </a:r>
            <a:r>
              <a:rPr lang="es-MX" sz="1200" b="1" dirty="0" smtClean="0">
                <a:cs typeface="Arial" pitchFamily="34" charset="0"/>
              </a:rPr>
              <a:t>   </a:t>
            </a:r>
            <a:r>
              <a:rPr lang="es-MX" sz="14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101852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 (4)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112607/113356/113206/113208</a:t>
            </a:r>
          </a:p>
          <a:p>
            <a:pPr algn="ctr"/>
            <a:endParaRPr lang="es-MX" sz="1000" b="1" dirty="0" smtClean="0">
              <a:cs typeface="Arial" pitchFamily="34" charset="0"/>
            </a:endParaRPr>
          </a:p>
        </p:txBody>
      </p:sp>
      <p:sp>
        <p:nvSpPr>
          <p:cNvPr id="21" name="12 Rectángulo"/>
          <p:cNvSpPr/>
          <p:nvPr/>
        </p:nvSpPr>
        <p:spPr>
          <a:xfrm>
            <a:off x="987946" y="2746322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Administrativa Zona Poniente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110434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354817" y="3019699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2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Coordinador(a) </a:t>
            </a:r>
            <a:r>
              <a:rPr lang="es-MX" sz="1100" b="1" dirty="0">
                <a:cs typeface="Arial" pitchFamily="34" charset="0"/>
              </a:rPr>
              <a:t>General Operativo </a:t>
            </a:r>
            <a:r>
              <a:rPr lang="es-MX" sz="1100" dirty="0" smtClean="0">
                <a:cs typeface="Arial" pitchFamily="34" charset="0"/>
              </a:rPr>
              <a:t>110398 </a:t>
            </a:r>
            <a:endParaRPr lang="es-MX" sz="1100" dirty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825991" y="2157471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Operativo Zona Sur</a:t>
            </a:r>
            <a:endParaRPr lang="es-MX" sz="1100" dirty="0" smtClean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110385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2110055" y="2911875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3188709" y="3140542"/>
            <a:ext cx="1404073" cy="7543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de Zona Sur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r>
              <a:rPr lang="es-MX" sz="1100" dirty="0" smtClean="0">
                <a:cs typeface="Arial" pitchFamily="34" charset="0"/>
              </a:rPr>
              <a:t>110436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99757" y="2692267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6031238" y="1931130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115909" y="2910976"/>
            <a:ext cx="16664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1827039" y="3928239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897250" y="3894882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7186710" y="2422235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7367529" y="1990361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Administrativa Zona Sur 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83576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151910" y="1931130"/>
            <a:ext cx="28817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3151910" y="1931130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850218" y="2154837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smtClean="0">
                <a:cs typeface="Arial" pitchFamily="34" charset="0"/>
              </a:rPr>
              <a:t>Coordinador(a) </a:t>
            </a:r>
            <a:r>
              <a:rPr lang="es-MX" sz="1100" b="1" dirty="0" smtClean="0">
                <a:cs typeface="Arial" pitchFamily="34" charset="0"/>
              </a:rPr>
              <a:t>Mesas Directivas</a:t>
            </a:r>
            <a:endParaRPr lang="es-MX" sz="1100" dirty="0" smtClean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110374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949154" y="2689633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 Rectángulo"/>
          <p:cNvSpPr/>
          <p:nvPr/>
        </p:nvSpPr>
        <p:spPr>
          <a:xfrm>
            <a:off x="1285576" y="3140542"/>
            <a:ext cx="136504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Supervisor(a) de Zona Sur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110435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3774033" y="2911875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850218" y="2958261"/>
            <a:ext cx="2366871" cy="96650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Promotor(a) (01)</a:t>
            </a:r>
          </a:p>
          <a:p>
            <a:r>
              <a:rPr lang="es-MX" sz="1100" b="1" dirty="0" smtClean="0">
                <a:cs typeface="Arial" pitchFamily="34" charset="0"/>
              </a:rPr>
              <a:t>                    Promotor(a) (01)</a:t>
            </a:r>
          </a:p>
          <a:p>
            <a:pPr algn="ctr"/>
            <a:r>
              <a:rPr lang="es-MX" sz="1050" dirty="0" smtClean="0">
                <a:cs typeface="Arial" pitchFamily="34" charset="0"/>
              </a:rPr>
              <a:t>80899/ 80943</a:t>
            </a:r>
          </a:p>
          <a:p>
            <a:pPr algn="ctr"/>
            <a:r>
              <a:rPr lang="es-MX" sz="1050" dirty="0" smtClean="0">
                <a:cs typeface="Arial" pitchFamily="34" charset="0"/>
              </a:rPr>
              <a:t>Promotor(a) (01)</a:t>
            </a:r>
          </a:p>
          <a:p>
            <a:pPr algn="ctr"/>
            <a:r>
              <a:rPr lang="es-MX" sz="1050" dirty="0" smtClean="0">
                <a:cs typeface="Arial" pitchFamily="34" charset="0"/>
              </a:rPr>
              <a:t>Vacante</a:t>
            </a:r>
          </a:p>
          <a:p>
            <a:pPr algn="ctr"/>
            <a:endParaRPr lang="es-MX" sz="1100" b="1" dirty="0">
              <a:cs typeface="Arial" pitchFamily="34" charset="0"/>
            </a:endParaRPr>
          </a:p>
          <a:p>
            <a:endParaRPr lang="es-MX" sz="1100" b="1" dirty="0" smtClean="0">
              <a:cs typeface="Arial" pitchFamily="34" charset="0"/>
            </a:endParaRPr>
          </a:p>
          <a:p>
            <a:endParaRPr lang="es-MX" sz="1100" b="1" dirty="0">
              <a:cs typeface="Arial" pitchFamily="34" charset="0"/>
            </a:endParaRPr>
          </a:p>
          <a:p>
            <a:endParaRPr lang="es-MX" sz="1100" b="1" dirty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816668" y="4153723"/>
            <a:ext cx="1775646" cy="4308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  </a:t>
            </a:r>
            <a:r>
              <a:rPr lang="es-MX" sz="1100" b="1" dirty="0" smtClean="0">
                <a:cs typeface="Arial" pitchFamily="34" charset="0"/>
              </a:rPr>
              <a:t>Promotor(a)           </a:t>
            </a:r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110672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3009427" y="4120388"/>
            <a:ext cx="1775646" cy="8771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 </a:t>
            </a:r>
            <a:r>
              <a:rPr lang="es-MX" sz="1100" b="1" dirty="0" smtClean="0">
                <a:cs typeface="Arial" pitchFamily="34" charset="0"/>
              </a:rPr>
              <a:t>Promotor(a)</a:t>
            </a:r>
          </a:p>
          <a:p>
            <a:pPr algn="ctr"/>
            <a:r>
              <a:rPr lang="es-MX" sz="1000" dirty="0" smtClean="0">
                <a:cs typeface="Arial" pitchFamily="34" charset="0"/>
              </a:rPr>
              <a:t>   110665</a:t>
            </a:r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 (03)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110677/113209/113212</a:t>
            </a: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6000722" y="2847238"/>
            <a:ext cx="197949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7332944" y="3091839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Encargado(a) de Área Zona Sur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100766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7981571" y="2850251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 Rectángulo"/>
          <p:cNvSpPr/>
          <p:nvPr/>
        </p:nvSpPr>
        <p:spPr>
          <a:xfrm>
            <a:off x="6142281" y="1117268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General   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zona Sur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Vacante</a:t>
            </a:r>
            <a:endParaRPr lang="es-MX" sz="1600" dirty="0">
              <a:cs typeface="Arial" pitchFamily="34" charset="0"/>
            </a:endParaRPr>
          </a:p>
        </p:txBody>
      </p:sp>
      <p:cxnSp>
        <p:nvCxnSpPr>
          <p:cNvPr id="34" name="39 Conector recto"/>
          <p:cNvCxnSpPr/>
          <p:nvPr/>
        </p:nvCxnSpPr>
        <p:spPr>
          <a:xfrm flipH="1">
            <a:off x="5784634" y="1419167"/>
            <a:ext cx="35764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11 CuadroTexto"/>
          <p:cNvSpPr txBox="1"/>
          <p:nvPr/>
        </p:nvSpPr>
        <p:spPr>
          <a:xfrm>
            <a:off x="5115317" y="4156412"/>
            <a:ext cx="1775646" cy="4308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 </a:t>
            </a:r>
            <a:r>
              <a:rPr lang="es-MX" sz="1100" b="1" dirty="0" smtClean="0">
                <a:cs typeface="Arial" pitchFamily="34" charset="0"/>
              </a:rPr>
              <a:t>Auxiliar (02)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113447/113448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6003141" y="3930903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9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9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564338" y="2193055"/>
            <a:ext cx="470" cy="10624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cxnSp>
        <p:nvCxnSpPr>
          <p:cNvPr id="18" name="25 Conector recto"/>
          <p:cNvCxnSpPr/>
          <p:nvPr/>
        </p:nvCxnSpPr>
        <p:spPr>
          <a:xfrm>
            <a:off x="1129924" y="3254524"/>
            <a:ext cx="6768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574338" y="1762168"/>
            <a:ext cx="198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Director(a) de Salud Publica</a:t>
            </a:r>
          </a:p>
          <a:p>
            <a:pPr algn="ctr"/>
            <a:r>
              <a:rPr lang="es-ES" sz="1100" dirty="0" smtClean="0">
                <a:cs typeface="Arial" charset="0"/>
              </a:rPr>
              <a:t>110554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2051720" y="5167069"/>
            <a:ext cx="1440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Encargado del Centro Canino y Felino</a:t>
            </a:r>
          </a:p>
          <a:p>
            <a:pPr algn="ctr"/>
            <a:r>
              <a:rPr lang="es-ES" sz="1100" dirty="0" smtClean="0">
                <a:cs typeface="Arial" charset="0"/>
              </a:rPr>
              <a:t>110479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440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Coordinador(a) Salud Bucal</a:t>
            </a:r>
          </a:p>
          <a:p>
            <a:pPr algn="ctr"/>
            <a:r>
              <a:rPr lang="es-ES" sz="1100" dirty="0" smtClean="0">
                <a:cs typeface="Arial" charset="0"/>
              </a:rPr>
              <a:t>110494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 (a) Administrativo </a:t>
            </a:r>
          </a:p>
          <a:p>
            <a:pPr algn="ctr"/>
            <a:r>
              <a:rPr lang="es-ES" sz="1100" dirty="0" smtClean="0">
                <a:cs typeface="Arial" charset="0"/>
              </a:rPr>
              <a:t>110490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Coordinador(a) de Municipio Saludable  </a:t>
            </a:r>
          </a:p>
          <a:p>
            <a:pPr algn="ctr"/>
            <a:r>
              <a:rPr lang="es-ES" sz="1100" dirty="0" smtClean="0">
                <a:cs typeface="Arial" charset="0"/>
              </a:rPr>
              <a:t>110492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Encargado (a)</a:t>
            </a:r>
          </a:p>
          <a:p>
            <a:pPr algn="ctr"/>
            <a:r>
              <a:rPr lang="es-ES" sz="1100" dirty="0" smtClean="0">
                <a:cs typeface="Arial" charset="0"/>
              </a:rPr>
              <a:t>113384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Promotor</a:t>
            </a:r>
          </a:p>
          <a:p>
            <a:pPr algn="ctr"/>
            <a:r>
              <a:rPr lang="es-ES" sz="1100" dirty="0" smtClean="0">
                <a:cs typeface="Arial" charset="0"/>
              </a:rPr>
              <a:t>110936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771800" y="327191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51720" y="2193055"/>
            <a:ext cx="14904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Secretaria /o</a:t>
            </a:r>
          </a:p>
          <a:p>
            <a:pPr algn="ctr"/>
            <a:r>
              <a:rPr lang="es-ES" sz="1100" dirty="0" smtClean="0">
                <a:cs typeface="Arial" charset="0"/>
              </a:rPr>
              <a:t>19191</a:t>
            </a:r>
            <a:endParaRPr lang="es-ES" sz="1100" dirty="0">
              <a:cs typeface="Arial" charset="0"/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2120" y="2455482"/>
            <a:ext cx="142221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4904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Jefe (a)</a:t>
            </a:r>
          </a:p>
          <a:p>
            <a:pPr algn="ctr"/>
            <a:r>
              <a:rPr lang="es-ES" sz="1100" dirty="0" smtClean="0">
                <a:cs typeface="Arial" charset="0"/>
              </a:rPr>
              <a:t>110574</a:t>
            </a:r>
            <a:endParaRPr lang="es-ES" sz="1100" dirty="0">
              <a:cs typeface="Arial" charset="0"/>
            </a:endParaRP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514203" y="2455482"/>
            <a:ext cx="141603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564338" y="3255534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67220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56677"/>
            <a:ext cx="0" cy="29318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97100" y="3629708"/>
            <a:ext cx="2019649" cy="942291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Oficial Administrativo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41474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3167917" y="3256061"/>
            <a:ext cx="27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3174785" y="3251595"/>
            <a:ext cx="794" cy="378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>
              <a:solidFill>
                <a:srgbClr val="3333FF"/>
              </a:solidFill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5949266" y="3268266"/>
            <a:ext cx="1588" cy="39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33917" y="2226406"/>
            <a:ext cx="1440000" cy="76944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(a) Administrativo</a:t>
            </a:r>
          </a:p>
          <a:p>
            <a:pPr algn="ctr"/>
            <a:r>
              <a:rPr lang="es-ES" sz="1100" dirty="0">
                <a:cs typeface="Arial" charset="0"/>
              </a:rPr>
              <a:t>110490</a:t>
            </a:r>
          </a:p>
          <a:p>
            <a:pPr algn="ctr"/>
            <a:endParaRPr lang="es-ES" sz="1100" b="1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194717" y="3664266"/>
            <a:ext cx="1490400" cy="63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100" dirty="0" smtClean="0">
                <a:cs typeface="Arial" charset="0"/>
              </a:rPr>
              <a:t>Auxiliar</a:t>
            </a:r>
          </a:p>
          <a:p>
            <a:pPr algn="ctr"/>
            <a:r>
              <a:rPr kumimoji="1" lang="es-MX" sz="1100" dirty="0" smtClean="0">
                <a:cs typeface="Arial" charset="0"/>
              </a:rPr>
              <a:t>20182</a:t>
            </a:r>
            <a:endParaRPr kumimoji="1" lang="es-MX" sz="11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6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185074" y="2854350"/>
            <a:ext cx="446" cy="846085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4079823" y="3285238"/>
            <a:ext cx="2076265" cy="3276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10766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Auxiliar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16795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41565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80987 (vacante)</a:t>
            </a:r>
            <a:endParaRPr kumimoji="1" lang="es-ES" sz="1100" dirty="0">
              <a:cs typeface="Arial" charset="0"/>
            </a:endParaRPr>
          </a:p>
          <a:p>
            <a:pPr algn="ctr" eaLnBrk="0" hangingPunct="0"/>
            <a:endParaRPr kumimoji="1" lang="es-ES" sz="1100" dirty="0">
              <a:cs typeface="Arial" charset="0"/>
            </a:endParaRPr>
          </a:p>
          <a:p>
            <a:pPr algn="ctr" eaLnBrk="0" hangingPunct="0"/>
            <a:endParaRPr kumimoji="1" lang="es-ES" sz="1100" dirty="0"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91880" y="3695485"/>
            <a:ext cx="1193005" cy="6127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Odontólogos(as)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14625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76370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368382" y="2084910"/>
            <a:ext cx="1440000" cy="76944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Coordinador(a) de Salud Bucal</a:t>
            </a:r>
          </a:p>
          <a:p>
            <a:pPr algn="ctr"/>
            <a:r>
              <a:rPr lang="es-ES" sz="1100" dirty="0">
                <a:cs typeface="Arial" charset="0"/>
              </a:rPr>
              <a:t>110494</a:t>
            </a:r>
          </a:p>
          <a:p>
            <a:pPr algn="ctr"/>
            <a:endParaRPr lang="es-ES" sz="1100" b="1" dirty="0" smtClean="0">
              <a:cs typeface="Arial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364088" y="3720514"/>
            <a:ext cx="1584000" cy="71659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Auxiliar Administrativo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41687</a:t>
            </a:r>
            <a:endParaRPr kumimoji="1" lang="es-ES" sz="1100" dirty="0">
              <a:cs typeface="Arial" charset="0"/>
            </a:endParaRP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43417</a:t>
            </a:r>
            <a:endParaRPr kumimoji="1" lang="es-ES" sz="1100" dirty="0">
              <a:cs typeface="Arial" charset="0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V="1">
            <a:off x="2135695" y="3288514"/>
            <a:ext cx="1944128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22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771571" y="3894869"/>
            <a:ext cx="1098559" cy="393778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Promotor(a)</a:t>
            </a:r>
          </a:p>
          <a:p>
            <a:pPr algn="ctr"/>
            <a:r>
              <a:rPr lang="es-ES" sz="1100" dirty="0" smtClean="0">
                <a:cs typeface="Arial" charset="0"/>
              </a:rPr>
              <a:t>104799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894617"/>
            <a:ext cx="1404000" cy="76944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Intendente</a:t>
            </a:r>
          </a:p>
          <a:p>
            <a:pPr algn="ctr"/>
            <a:r>
              <a:rPr lang="es-ES" sz="1100" dirty="0" smtClean="0">
                <a:cs typeface="Arial" charset="0"/>
              </a:rPr>
              <a:t>14935</a:t>
            </a:r>
          </a:p>
          <a:p>
            <a:pPr algn="ctr"/>
            <a:r>
              <a:rPr lang="es-ES" sz="1100" dirty="0" smtClean="0">
                <a:cs typeface="Arial" charset="0"/>
              </a:rPr>
              <a:t>15012</a:t>
            </a:r>
          </a:p>
          <a:p>
            <a:pPr algn="ctr"/>
            <a:r>
              <a:rPr lang="es-ES" sz="1100" dirty="0" smtClean="0">
                <a:cs typeface="Arial" charset="0"/>
              </a:rPr>
              <a:t>103742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3763" y="3879376"/>
            <a:ext cx="1337633" cy="803049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Trabajador (a) </a:t>
            </a:r>
          </a:p>
          <a:p>
            <a:pPr algn="ctr"/>
            <a:r>
              <a:rPr lang="es-ES" sz="1100" dirty="0" smtClean="0">
                <a:cs typeface="Arial" charset="0"/>
              </a:rPr>
              <a:t>Social</a:t>
            </a:r>
          </a:p>
          <a:p>
            <a:pPr algn="ctr"/>
            <a:r>
              <a:rPr lang="es-ES" sz="1100" dirty="0" smtClean="0">
                <a:cs typeface="Arial" charset="0"/>
              </a:rPr>
              <a:t>42953</a:t>
            </a:r>
          </a:p>
          <a:p>
            <a:pPr algn="ctr"/>
            <a:r>
              <a:rPr lang="es-ES" sz="1100" dirty="0" smtClean="0">
                <a:cs typeface="Arial" charset="0"/>
              </a:rPr>
              <a:t>43847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56277" y="3598965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60087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41413" y="3598965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54739" y="3598965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dirty="0" smtClean="0">
                <a:cs typeface="Arial" charset="0"/>
              </a:rPr>
              <a:t>Encargado(a) de área</a:t>
            </a:r>
          </a:p>
          <a:p>
            <a:pPr algn="ctr"/>
            <a:r>
              <a:rPr lang="es-ES" sz="1100" dirty="0" smtClean="0">
                <a:cs typeface="Arial" charset="0"/>
              </a:rPr>
              <a:t>110405</a:t>
            </a:r>
          </a:p>
        </p:txBody>
      </p:sp>
      <p:cxnSp>
        <p:nvCxnSpPr>
          <p:cNvPr id="18" name="25 Conector recto"/>
          <p:cNvCxnSpPr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21413" y="3892240"/>
            <a:ext cx="1440000" cy="9049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Fumigadores</a:t>
            </a:r>
          </a:p>
          <a:p>
            <a:pPr algn="ctr"/>
            <a:r>
              <a:rPr lang="es-ES" sz="1100" dirty="0" smtClean="0">
                <a:cs typeface="Arial" charset="0"/>
              </a:rPr>
              <a:t>81237</a:t>
            </a:r>
          </a:p>
          <a:p>
            <a:pPr algn="ctr"/>
            <a:r>
              <a:rPr lang="es-ES" sz="1100" dirty="0" smtClean="0">
                <a:cs typeface="Arial" charset="0"/>
              </a:rPr>
              <a:t>81361</a:t>
            </a:r>
          </a:p>
          <a:p>
            <a:pPr algn="ctr"/>
            <a:r>
              <a:rPr lang="es-ES" sz="1100" dirty="0" smtClean="0">
                <a:cs typeface="Arial" charset="0"/>
              </a:rPr>
              <a:t>102309</a:t>
            </a:r>
          </a:p>
          <a:p>
            <a:pPr algn="ctr"/>
            <a:r>
              <a:rPr lang="es-ES" sz="1100" dirty="0" smtClean="0">
                <a:cs typeface="Arial" charset="0"/>
              </a:rPr>
              <a:t>111277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76944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Coordinado(a)r de </a:t>
            </a:r>
          </a:p>
          <a:p>
            <a:pPr algn="ctr"/>
            <a:r>
              <a:rPr lang="es-ES" sz="1100" dirty="0" smtClean="0">
                <a:cs typeface="Arial" charset="0"/>
              </a:rPr>
              <a:t>Municipio Saludable </a:t>
            </a:r>
          </a:p>
          <a:p>
            <a:pPr algn="ctr"/>
            <a:r>
              <a:rPr lang="es-ES" sz="1100" dirty="0" smtClean="0">
                <a:cs typeface="Arial" charset="0"/>
              </a:rPr>
              <a:t>110492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7475"/>
            <a:ext cx="1476000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dirty="0" smtClean="0">
                <a:cs typeface="Arial" charset="0"/>
              </a:rPr>
              <a:t>Auxiliar</a:t>
            </a:r>
          </a:p>
          <a:p>
            <a:pPr algn="ctr"/>
            <a:r>
              <a:rPr lang="es-ES" sz="1100" dirty="0" smtClean="0">
                <a:cs typeface="Arial" charset="0"/>
              </a:rPr>
              <a:t>112348</a:t>
            </a:r>
          </a:p>
        </p:txBody>
      </p:sp>
      <p:cxnSp>
        <p:nvCxnSpPr>
          <p:cNvPr id="22" name="25 Conector recto"/>
          <p:cNvCxnSpPr>
            <a:stCxn id="21" idx="3"/>
          </p:cNvCxnSpPr>
          <p:nvPr/>
        </p:nvCxnSpPr>
        <p:spPr>
          <a:xfrm>
            <a:off x="2509571" y="2623475"/>
            <a:ext cx="30786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2" y="3600870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897923"/>
            <a:ext cx="1424257" cy="446773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cs typeface="Arial" charset="0"/>
              </a:rPr>
              <a:t>Enfermera </a:t>
            </a:r>
            <a:r>
              <a:rPr lang="es-ES" sz="1200" dirty="0">
                <a:cs typeface="Arial" charset="0"/>
              </a:rPr>
              <a:t>(o) </a:t>
            </a:r>
            <a:r>
              <a:rPr lang="es-ES" sz="1200" dirty="0" smtClean="0">
                <a:cs typeface="Arial" charset="0"/>
              </a:rPr>
              <a:t>general</a:t>
            </a:r>
          </a:p>
          <a:p>
            <a:pPr algn="ctr"/>
            <a:r>
              <a:rPr lang="es-ES" sz="1100" dirty="0" smtClean="0">
                <a:cs typeface="Arial" charset="0"/>
              </a:rPr>
              <a:t>20711</a:t>
            </a:r>
          </a:p>
          <a:p>
            <a:pPr algn="ctr"/>
            <a:endParaRPr lang="es-ES" sz="1200" dirty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163" y="3600124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87347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851942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6675438" y="3594849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5955438" y="3888124"/>
            <a:ext cx="1440000" cy="270922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Enfermeras (os)</a:t>
            </a:r>
          </a:p>
          <a:p>
            <a:pPr algn="ctr"/>
            <a:r>
              <a:rPr lang="es-ES" sz="1100" dirty="0" smtClean="0">
                <a:cs typeface="Arial" charset="0"/>
              </a:rPr>
              <a:t>16350</a:t>
            </a:r>
          </a:p>
          <a:p>
            <a:pPr algn="ctr"/>
            <a:r>
              <a:rPr lang="es-ES" sz="1100" dirty="0" smtClean="0">
                <a:cs typeface="Arial" charset="0"/>
              </a:rPr>
              <a:t>16359</a:t>
            </a:r>
          </a:p>
          <a:p>
            <a:pPr algn="ctr"/>
            <a:r>
              <a:rPr lang="es-ES" sz="1100" dirty="0" smtClean="0">
                <a:cs typeface="Arial" charset="0"/>
              </a:rPr>
              <a:t>16361</a:t>
            </a:r>
          </a:p>
          <a:p>
            <a:pPr algn="ctr"/>
            <a:r>
              <a:rPr lang="es-ES" sz="1100" dirty="0" smtClean="0">
                <a:cs typeface="Arial" charset="0"/>
              </a:rPr>
              <a:t>16407</a:t>
            </a:r>
          </a:p>
          <a:p>
            <a:pPr algn="ctr"/>
            <a:r>
              <a:rPr lang="es-ES" sz="1100" dirty="0" smtClean="0">
                <a:cs typeface="Arial" charset="0"/>
              </a:rPr>
              <a:t>16436</a:t>
            </a:r>
          </a:p>
          <a:p>
            <a:pPr algn="ctr"/>
            <a:r>
              <a:rPr lang="es-ES" sz="1100" dirty="0" smtClean="0">
                <a:cs typeface="Arial" charset="0"/>
              </a:rPr>
              <a:t>16613</a:t>
            </a:r>
          </a:p>
          <a:p>
            <a:pPr algn="ctr"/>
            <a:r>
              <a:rPr lang="es-ES" sz="1100" dirty="0" smtClean="0">
                <a:cs typeface="Arial" charset="0"/>
              </a:rPr>
              <a:t>17109</a:t>
            </a:r>
          </a:p>
          <a:p>
            <a:pPr algn="ctr"/>
            <a:r>
              <a:rPr lang="es-ES" sz="1100" dirty="0" smtClean="0">
                <a:cs typeface="Arial" charset="0"/>
              </a:rPr>
              <a:t>17152</a:t>
            </a:r>
          </a:p>
          <a:p>
            <a:pPr algn="ctr"/>
            <a:r>
              <a:rPr lang="es-ES" sz="1100" dirty="0" smtClean="0">
                <a:cs typeface="Arial" charset="0"/>
              </a:rPr>
              <a:t>17190</a:t>
            </a:r>
          </a:p>
          <a:p>
            <a:pPr algn="ctr"/>
            <a:r>
              <a:rPr lang="es-ES" sz="1100" dirty="0" smtClean="0">
                <a:cs typeface="Arial" charset="0"/>
              </a:rPr>
              <a:t>17240</a:t>
            </a:r>
          </a:p>
          <a:p>
            <a:pPr algn="ctr"/>
            <a:r>
              <a:rPr lang="es-ES" sz="1100" dirty="0" smtClean="0">
                <a:cs typeface="Arial" charset="0"/>
              </a:rPr>
              <a:t>60258</a:t>
            </a:r>
          </a:p>
          <a:p>
            <a:pPr algn="ctr"/>
            <a:r>
              <a:rPr lang="es-ES" sz="1100" dirty="0" smtClean="0">
                <a:cs typeface="Arial" charset="0"/>
              </a:rPr>
              <a:t>60998</a:t>
            </a:r>
          </a:p>
          <a:p>
            <a:pPr algn="ctr"/>
            <a:r>
              <a:rPr lang="es-ES" sz="1100" dirty="0" smtClean="0">
                <a:cs typeface="Arial" charset="0"/>
              </a:rPr>
              <a:t>66837</a:t>
            </a:r>
          </a:p>
          <a:p>
            <a:pPr algn="ctr"/>
            <a:r>
              <a:rPr lang="es-ES" sz="1100" dirty="0" smtClean="0">
                <a:cs typeface="Arial" charset="0"/>
              </a:rPr>
              <a:t>66838</a:t>
            </a:r>
          </a:p>
          <a:p>
            <a:pPr algn="ctr"/>
            <a:r>
              <a:rPr lang="es-ES" sz="1100" dirty="0" smtClean="0">
                <a:cs typeface="Arial" charset="0"/>
              </a:rPr>
              <a:t>66928</a:t>
            </a:r>
          </a:p>
          <a:p>
            <a:pPr algn="ctr"/>
            <a:endParaRPr lang="es-ES" sz="11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19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321" y="2030785"/>
            <a:ext cx="2183" cy="1016519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14419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Pediatra</a:t>
            </a:r>
          </a:p>
          <a:p>
            <a:pPr algn="ctr"/>
            <a:r>
              <a:rPr lang="es-ES" sz="1100" dirty="0" smtClean="0">
                <a:cs typeface="Arial" charset="0"/>
              </a:rPr>
              <a:t>60260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184665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Auxiliar Administrativo</a:t>
            </a:r>
          </a:p>
          <a:p>
            <a:pPr algn="ctr"/>
            <a:r>
              <a:rPr lang="es-ES" sz="1100" dirty="0" smtClean="0">
                <a:cs typeface="Arial" charset="0"/>
              </a:rPr>
              <a:t>41833</a:t>
            </a:r>
          </a:p>
          <a:p>
            <a:pPr algn="ctr"/>
            <a:r>
              <a:rPr lang="es-ES" sz="1100" dirty="0" smtClean="0">
                <a:cs typeface="Arial" charset="0"/>
              </a:rPr>
              <a:t>43255</a:t>
            </a:r>
          </a:p>
          <a:p>
            <a:pPr algn="ctr"/>
            <a:r>
              <a:rPr lang="es-ES" sz="1100" dirty="0" smtClean="0">
                <a:cs typeface="Arial" charset="0"/>
              </a:rPr>
              <a:t>43325</a:t>
            </a:r>
          </a:p>
          <a:p>
            <a:pPr algn="ctr"/>
            <a:r>
              <a:rPr lang="es-ES" sz="1100" dirty="0" smtClean="0">
                <a:cs typeface="Arial" charset="0"/>
              </a:rPr>
              <a:t>44114</a:t>
            </a:r>
          </a:p>
          <a:p>
            <a:pPr algn="ctr"/>
            <a:r>
              <a:rPr lang="es-ES" sz="1100" dirty="0" smtClean="0">
                <a:cs typeface="Arial" charset="0"/>
              </a:rPr>
              <a:t>62401</a:t>
            </a:r>
          </a:p>
          <a:p>
            <a:pPr algn="ctr"/>
            <a:r>
              <a:rPr lang="es-ES" sz="1100" dirty="0" smtClean="0">
                <a:cs typeface="Arial" charset="0"/>
              </a:rPr>
              <a:t>104824</a:t>
            </a:r>
          </a:p>
          <a:p>
            <a:pPr algn="ctr"/>
            <a:endParaRPr lang="es-ES" sz="1200" dirty="0" smtClean="0">
              <a:cs typeface="Arial" charset="0"/>
            </a:endParaRP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8"/>
            <a:ext cx="1254942" cy="43053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Ginecólogo(a)</a:t>
            </a:r>
          </a:p>
          <a:p>
            <a:pPr algn="ctr"/>
            <a:r>
              <a:rPr lang="es-ES" sz="1100" dirty="0" smtClean="0">
                <a:cs typeface="Arial" charset="0"/>
              </a:rPr>
              <a:t>60996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7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9" y="2186896"/>
            <a:ext cx="1649227" cy="6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dirty="0" smtClean="0">
                <a:cs typeface="Arial" charset="0"/>
              </a:rPr>
              <a:t>Secretaria </a:t>
            </a:r>
            <a:r>
              <a:rPr lang="es-ES" sz="1100" dirty="0">
                <a:cs typeface="Arial" charset="0"/>
              </a:rPr>
              <a:t>/</a:t>
            </a:r>
            <a:r>
              <a:rPr lang="es-ES" sz="1100" dirty="0" smtClean="0">
                <a:cs typeface="Arial" charset="0"/>
              </a:rPr>
              <a:t>B</a:t>
            </a:r>
          </a:p>
          <a:p>
            <a:pPr algn="ctr"/>
            <a:r>
              <a:rPr lang="es-ES" sz="1100" dirty="0" smtClean="0">
                <a:cs typeface="Arial" charset="0"/>
              </a:rPr>
              <a:t>60995</a:t>
            </a:r>
          </a:p>
          <a:p>
            <a:pPr algn="ctr"/>
            <a:r>
              <a:rPr lang="es-ES" sz="1100" dirty="0" smtClean="0">
                <a:cs typeface="Arial" charset="0"/>
              </a:rPr>
              <a:t>63738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278154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100" dirty="0" smtClean="0">
                <a:cs typeface="Arial" charset="0"/>
              </a:rPr>
              <a:t>Médicos</a:t>
            </a:r>
          </a:p>
          <a:p>
            <a:pPr algn="ctr"/>
            <a:r>
              <a:rPr lang="es-MX" sz="1100" dirty="0" smtClean="0">
                <a:cs typeface="Arial" charset="0"/>
              </a:rPr>
              <a:t>15183</a:t>
            </a:r>
          </a:p>
          <a:p>
            <a:pPr algn="ctr"/>
            <a:r>
              <a:rPr lang="es-MX" sz="1100" dirty="0" smtClean="0">
                <a:cs typeface="Arial" charset="0"/>
              </a:rPr>
              <a:t>16397</a:t>
            </a:r>
          </a:p>
          <a:p>
            <a:pPr algn="ctr"/>
            <a:r>
              <a:rPr lang="es-MX" sz="1100" dirty="0" smtClean="0">
                <a:cs typeface="Arial" charset="0"/>
              </a:rPr>
              <a:t>17237</a:t>
            </a:r>
          </a:p>
          <a:p>
            <a:pPr algn="ctr"/>
            <a:r>
              <a:rPr lang="es-MX" sz="1100" dirty="0" smtClean="0">
                <a:cs typeface="Arial" charset="0"/>
              </a:rPr>
              <a:t>19929</a:t>
            </a:r>
          </a:p>
          <a:p>
            <a:pPr algn="ctr"/>
            <a:r>
              <a:rPr lang="es-MX" sz="1100" dirty="0" smtClean="0">
                <a:cs typeface="Arial" charset="0"/>
              </a:rPr>
              <a:t>60973</a:t>
            </a:r>
          </a:p>
          <a:p>
            <a:pPr algn="ctr"/>
            <a:r>
              <a:rPr lang="es-MX" sz="1100" dirty="0" smtClean="0">
                <a:cs typeface="Arial" charset="0"/>
              </a:rPr>
              <a:t>62140</a:t>
            </a:r>
          </a:p>
          <a:p>
            <a:pPr algn="ctr"/>
            <a:r>
              <a:rPr lang="es-MX" sz="1100" dirty="0" smtClean="0">
                <a:cs typeface="Arial" charset="0"/>
              </a:rPr>
              <a:t>64684</a:t>
            </a:r>
          </a:p>
          <a:p>
            <a:pPr algn="ctr"/>
            <a:r>
              <a:rPr lang="es-MX" sz="1100" dirty="0" smtClean="0">
                <a:cs typeface="Arial" charset="0"/>
              </a:rPr>
              <a:t>66634</a:t>
            </a:r>
          </a:p>
          <a:p>
            <a:pPr algn="ctr"/>
            <a:r>
              <a:rPr lang="es-MX" sz="1100" dirty="0" smtClean="0">
                <a:cs typeface="Arial" charset="0"/>
              </a:rPr>
              <a:t>70851</a:t>
            </a:r>
          </a:p>
          <a:p>
            <a:pPr algn="ctr"/>
            <a:r>
              <a:rPr lang="es-MX" sz="1100" dirty="0" smtClean="0">
                <a:cs typeface="Arial" charset="0"/>
              </a:rPr>
              <a:t>70858</a:t>
            </a:r>
          </a:p>
          <a:p>
            <a:pPr algn="ctr"/>
            <a:r>
              <a:rPr lang="es-MX" sz="1100" dirty="0" smtClean="0">
                <a:cs typeface="Arial" charset="0"/>
              </a:rPr>
              <a:t>101166</a:t>
            </a:r>
          </a:p>
          <a:p>
            <a:pPr algn="ctr"/>
            <a:endParaRPr lang="es-MX" sz="1100" dirty="0" smtClean="0">
              <a:cs typeface="Arial" charset="0"/>
            </a:endParaRPr>
          </a:p>
          <a:p>
            <a:pPr algn="ctr"/>
            <a:r>
              <a:rPr lang="es-MX" sz="1100" dirty="0" smtClean="0">
                <a:cs typeface="Arial" charset="0"/>
              </a:rPr>
              <a:t>Médico </a:t>
            </a:r>
          </a:p>
          <a:p>
            <a:pPr algn="ctr"/>
            <a:r>
              <a:rPr lang="es-MX" sz="1100" dirty="0" smtClean="0">
                <a:cs typeface="Arial" charset="0"/>
              </a:rPr>
              <a:t>Familiar</a:t>
            </a:r>
          </a:p>
          <a:p>
            <a:pPr algn="ctr"/>
            <a:r>
              <a:rPr lang="es-MX" sz="1100" dirty="0" smtClean="0">
                <a:cs typeface="Arial" charset="0"/>
              </a:rPr>
              <a:t>80049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75505" y="1196752"/>
            <a:ext cx="1800000" cy="83099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de Centros de Salud</a:t>
            </a:r>
          </a:p>
          <a:p>
            <a:pPr algn="ctr"/>
            <a:r>
              <a:rPr lang="es-ES" sz="1200" dirty="0" smtClean="0">
                <a:cs typeface="Arial" charset="0"/>
              </a:rPr>
              <a:t>113384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55775" y="2248318"/>
            <a:ext cx="1403529" cy="48643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dirty="0" smtClean="0">
                <a:cs typeface="Arial" charset="0"/>
              </a:rPr>
              <a:t>Chofer</a:t>
            </a:r>
          </a:p>
          <a:p>
            <a:pPr algn="ctr"/>
            <a:r>
              <a:rPr lang="es-ES" sz="1100" dirty="0" smtClean="0">
                <a:cs typeface="Arial" charset="0"/>
              </a:rPr>
              <a:t>22132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95064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1449966" y="3057944"/>
            <a:ext cx="6836828" cy="11219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43648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Supervisor(a)</a:t>
            </a:r>
          </a:p>
          <a:p>
            <a:pPr algn="ctr"/>
            <a:r>
              <a:rPr lang="es-ES" sz="1100" dirty="0" smtClean="0">
                <a:cs typeface="Arial" charset="0"/>
              </a:rPr>
              <a:t>(vacante)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93157" y="5083601"/>
            <a:ext cx="1224000" cy="86952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Secretaria E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15100</a:t>
            </a:r>
            <a:endParaRPr kumimoji="1" lang="es-ES" sz="1100" dirty="0">
              <a:cs typeface="Arial" charset="0"/>
            </a:endParaRPr>
          </a:p>
        </p:txBody>
      </p:sp>
      <p:cxnSp>
        <p:nvCxnSpPr>
          <p:cNvPr id="30" name="28 Conector recto"/>
          <p:cNvCxnSpPr/>
          <p:nvPr/>
        </p:nvCxnSpPr>
        <p:spPr>
          <a:xfrm flipH="1">
            <a:off x="1442586" y="3069164"/>
            <a:ext cx="7380" cy="2015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Auxiliar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20148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101149</a:t>
            </a:r>
          </a:p>
          <a:p>
            <a:pPr algn="ctr" eaLnBrk="0" hangingPunct="0"/>
            <a:endParaRPr kumimoji="1" lang="es-MX" sz="1100" dirty="0" smtClean="0">
              <a:latin typeface="+mj-lt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6218421" y="4315833"/>
            <a:ext cx="1106311" cy="61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Recepcionista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42910 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770879" y="3767190"/>
            <a:ext cx="698" cy="548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90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8" y="2589235"/>
            <a:ext cx="1" cy="72687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cxnSp>
        <p:nvCxnSpPr>
          <p:cNvPr id="11" name="16 Conector recto"/>
          <p:cNvCxnSpPr>
            <a:stCxn id="19" idx="1"/>
          </p:cNvCxnSpPr>
          <p:nvPr/>
        </p:nvCxnSpPr>
        <p:spPr>
          <a:xfrm flipH="1">
            <a:off x="4573170" y="2900769"/>
            <a:ext cx="9397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Choferes</a:t>
            </a:r>
          </a:p>
          <a:p>
            <a:pPr algn="ctr"/>
            <a:r>
              <a:rPr lang="es-ES" sz="1100" dirty="0" smtClean="0">
                <a:cs typeface="Arial" charset="0"/>
              </a:rPr>
              <a:t>14673</a:t>
            </a:r>
          </a:p>
          <a:p>
            <a:pPr algn="ctr"/>
            <a:r>
              <a:rPr lang="es-ES" sz="1100" dirty="0" smtClean="0">
                <a:cs typeface="Arial" charset="0"/>
              </a:rPr>
              <a:t>65917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158907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100" dirty="0" smtClean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Auxiliar</a:t>
            </a:r>
          </a:p>
          <a:p>
            <a:pPr algn="ctr"/>
            <a:r>
              <a:rPr lang="es-ES" sz="1100" dirty="0" smtClean="0">
                <a:cs typeface="Arial" charset="0"/>
              </a:rPr>
              <a:t>105890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Capturadores</a:t>
            </a:r>
          </a:p>
          <a:p>
            <a:pPr algn="ctr"/>
            <a:r>
              <a:rPr lang="es-ES" sz="1100" dirty="0" smtClean="0">
                <a:cs typeface="Arial" charset="0"/>
              </a:rPr>
              <a:t>15223</a:t>
            </a:r>
          </a:p>
          <a:p>
            <a:pPr algn="ctr"/>
            <a:r>
              <a:rPr lang="es-ES" sz="1100" dirty="0" smtClean="0">
                <a:cs typeface="Arial" charset="0"/>
              </a:rPr>
              <a:t>16608</a:t>
            </a:r>
          </a:p>
          <a:p>
            <a:pPr algn="ctr"/>
            <a:r>
              <a:rPr lang="es-ES" sz="1100" dirty="0" smtClean="0">
                <a:cs typeface="Arial" charset="0"/>
              </a:rPr>
              <a:t>72656</a:t>
            </a:r>
          </a:p>
          <a:p>
            <a:pPr algn="ctr"/>
            <a:r>
              <a:rPr lang="es-ES" sz="1100" dirty="0" smtClean="0">
                <a:cs typeface="Arial" charset="0"/>
              </a:rPr>
              <a:t>72657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5322094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782094" y="3821996"/>
            <a:ext cx="1080000" cy="97515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smtClean="0">
                <a:solidFill>
                  <a:srgbClr val="000000"/>
                </a:solidFill>
                <a:cs typeface="Arial" charset="0"/>
              </a:rPr>
              <a:t>Encargado(a)</a:t>
            </a:r>
            <a:endParaRPr lang="es-ES" sz="1100" dirty="0" smtClean="0">
              <a:solidFill>
                <a:srgbClr val="000000"/>
              </a:solidFill>
              <a:cs typeface="Arial" charset="0"/>
            </a:endParaRPr>
          </a:p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16547</a:t>
            </a:r>
          </a:p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Veterinario</a:t>
            </a:r>
            <a:r>
              <a:rPr lang="es-MX" sz="1100" dirty="0" smtClean="0">
                <a:solidFill>
                  <a:srgbClr val="000000"/>
                </a:solidFill>
              </a:rPr>
              <a:t>s</a:t>
            </a:r>
          </a:p>
          <a:p>
            <a:pPr algn="ctr"/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>105968</a:t>
            </a:r>
          </a:p>
          <a:p>
            <a:pPr algn="ctr"/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>105969</a:t>
            </a:r>
            <a:endParaRPr lang="es-ES" sz="11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12900" y="2630769"/>
            <a:ext cx="1332000" cy="54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 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Secretaria E</a:t>
            </a:r>
          </a:p>
          <a:p>
            <a:pPr algn="ctr"/>
            <a:r>
              <a:rPr lang="es-ES" sz="1100" dirty="0" smtClean="0">
                <a:cs typeface="Arial" charset="0"/>
              </a:rPr>
              <a:t>20145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5738" y="1989071"/>
            <a:ext cx="190800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Encargado(a) del Centro</a:t>
            </a:r>
          </a:p>
          <a:p>
            <a:pPr algn="ctr"/>
            <a:r>
              <a:rPr lang="es-ES" sz="1100" dirty="0" smtClean="0">
                <a:cs typeface="Arial" charset="0"/>
              </a:rPr>
              <a:t> Canino y Felino</a:t>
            </a:r>
          </a:p>
          <a:p>
            <a:pPr algn="ctr"/>
            <a:r>
              <a:rPr lang="es-ES" sz="1100" dirty="0" smtClean="0">
                <a:cs typeface="Arial" charset="0"/>
              </a:rPr>
              <a:t>110479</a:t>
            </a: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6304900" y="3842810"/>
            <a:ext cx="1080000" cy="466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Intendente</a:t>
            </a:r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/>
            </a:r>
            <a:br>
              <a:rPr lang="es-MX" sz="1100" dirty="0" smtClean="0">
                <a:solidFill>
                  <a:srgbClr val="000000"/>
                </a:solidFill>
                <a:cs typeface="Arial" charset="0"/>
              </a:rPr>
            </a:br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>112373</a:t>
            </a:r>
            <a:endParaRPr lang="es-MX" sz="1100" dirty="0" smtClean="0">
              <a:solidFill>
                <a:srgbClr val="000000"/>
              </a:solidFill>
            </a:endParaRPr>
          </a:p>
        </p:txBody>
      </p:sp>
      <p:sp>
        <p:nvSpPr>
          <p:cNvPr id="24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2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13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63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cto 13"/>
          <p:cNvCxnSpPr/>
          <p:nvPr/>
        </p:nvCxnSpPr>
        <p:spPr>
          <a:xfrm flipH="1" flipV="1">
            <a:off x="4217753" y="1397621"/>
            <a:ext cx="0" cy="283232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579174" y="293827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Alameda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990600" y="3987178"/>
            <a:ext cx="7050589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4597422" y="3201671"/>
            <a:ext cx="161925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2855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015091" y="2559603"/>
            <a:ext cx="1802608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20205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15 CuadroTexto"/>
          <p:cNvSpPr txBox="1">
            <a:spLocks noChangeArrowheads="1"/>
          </p:cNvSpPr>
          <p:nvPr/>
        </p:nvSpPr>
        <p:spPr bwMode="auto">
          <a:xfrm>
            <a:off x="4598949" y="2557526"/>
            <a:ext cx="161925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ES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altLang="es-ES" dirty="0" smtClean="0"/>
              <a:t>Auxiliar Administrativo</a:t>
            </a:r>
            <a:endParaRPr lang="es-MX" altLang="es-ES" dirty="0"/>
          </a:p>
          <a:p>
            <a:r>
              <a:rPr lang="es-MX" altLang="es-ES" dirty="0" smtClean="0"/>
              <a:t>61187 / 14339</a:t>
            </a:r>
            <a:endParaRPr lang="es-MX" altLang="es-ES" dirty="0"/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160752" y="1727034"/>
            <a:ext cx="2132463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Coordinador(a) (VACANTE)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(Operativo General de Parques)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110483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356840" y="4244946"/>
            <a:ext cx="1375684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Coordinador(a)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(Desarrollo Social)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110401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1928306" y="4254835"/>
            <a:ext cx="1432565" cy="8863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Jefe(a)  Operativo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(Administrativo Parques)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110625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242101" y="4239321"/>
            <a:ext cx="1815522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Coordinador(a)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(AVC)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110488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3490613" y="4241249"/>
            <a:ext cx="1498628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Jefe(a)  Operativo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(Parque Aztlán)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7164889" y="4229943"/>
            <a:ext cx="1752600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(Parque Canoas y Tucán)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567809" y="1094063"/>
            <a:ext cx="1877098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Coordinador(a) General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110482</a:t>
            </a:r>
            <a:endParaRPr lang="es-MX" altLang="es-MX" sz="1200" dirty="0"/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227055" y="847913"/>
            <a:ext cx="198520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Director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de Parques Públicos</a:t>
            </a:r>
            <a:endParaRPr lang="es-MX" altLang="es-MX" sz="1200" dirty="0"/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110071</a:t>
            </a:r>
            <a:endParaRPr lang="es-MX" altLang="es-MX" sz="1200" dirty="0"/>
          </a:p>
        </p:txBody>
      </p:sp>
      <p:cxnSp>
        <p:nvCxnSpPr>
          <p:cNvPr id="42" name="Conector recto 41"/>
          <p:cNvCxnSpPr/>
          <p:nvPr/>
        </p:nvCxnSpPr>
        <p:spPr>
          <a:xfrm flipV="1">
            <a:off x="6098272" y="3987179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5212264" y="1344341"/>
            <a:ext cx="35554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817699" y="2802208"/>
            <a:ext cx="75750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4227096" y="3400656"/>
            <a:ext cx="35554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5" name="Conector recto 54"/>
          <p:cNvCxnSpPr/>
          <p:nvPr/>
        </p:nvCxnSpPr>
        <p:spPr>
          <a:xfrm flipV="1">
            <a:off x="8041189" y="3985251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6" name="Conector recto 55"/>
          <p:cNvCxnSpPr/>
          <p:nvPr/>
        </p:nvCxnSpPr>
        <p:spPr>
          <a:xfrm flipV="1">
            <a:off x="2644588" y="4001393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7" name="Conector recto 56"/>
          <p:cNvCxnSpPr/>
          <p:nvPr/>
        </p:nvCxnSpPr>
        <p:spPr>
          <a:xfrm flipV="1">
            <a:off x="985439" y="3985251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1810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74"/>
          <p:cNvCxnSpPr/>
          <p:nvPr/>
        </p:nvCxnSpPr>
        <p:spPr>
          <a:xfrm flipH="1" flipV="1">
            <a:off x="6356195" y="2473700"/>
            <a:ext cx="4494" cy="234580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20" idx="0"/>
          </p:cNvCxnSpPr>
          <p:nvPr/>
        </p:nvCxnSpPr>
        <p:spPr>
          <a:xfrm flipH="1" flipV="1">
            <a:off x="4383213" y="1486047"/>
            <a:ext cx="25877" cy="336432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579174" y="38398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Alameda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38294" y="4806626"/>
            <a:ext cx="195240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Operador(a) Máquina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Liviana  61502 / 63230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64433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390703" y="1835959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 Sección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65046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67398" y="2696718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66061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567397" y="3417830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Plomero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63936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574363" y="2692137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40558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581813" y="4813232"/>
            <a:ext cx="1674703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21025 / 43099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61437 / 66783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5574363" y="3406678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Intendente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61439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316520" y="2473700"/>
            <a:ext cx="0" cy="234580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442516" y="3424400"/>
            <a:ext cx="180005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71968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86579"/>
            <a:ext cx="403967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692138"/>
            <a:ext cx="180005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Profesional Especialista 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103974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574362" y="4126681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43841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564302" y="4140408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66323 / 74843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571738" y="4850369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43389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448392" y="4118872"/>
            <a:ext cx="1786744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Carpintero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63454 / 61681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155324" y="970924"/>
            <a:ext cx="2444796" cy="720197"/>
          </a:xfrm>
          <a:prstGeom prst="rect">
            <a:avLst/>
          </a:prstGeom>
          <a:ln>
            <a:prstDash val="lgDash"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Coordinador(a) (VACANTE)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/>
              <a:t>(Operativo General de Parques)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110483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8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V="1">
            <a:off x="2305651" y="2408935"/>
            <a:ext cx="0" cy="162780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/>
          <p:nvPr/>
        </p:nvCxnSpPr>
        <p:spPr>
          <a:xfrm flipV="1">
            <a:off x="6475263" y="2415893"/>
            <a:ext cx="0" cy="143804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endCxn id="17" idx="2"/>
          </p:cNvCxnSpPr>
          <p:nvPr/>
        </p:nvCxnSpPr>
        <p:spPr>
          <a:xfrm flipV="1">
            <a:off x="4383213" y="1728255"/>
            <a:ext cx="95" cy="315871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579174" y="260371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35079" y="3665337"/>
            <a:ext cx="1808499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63242 / 63554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84966" y="1841023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63370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80838" y="3854820"/>
            <a:ext cx="1674703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63355 / 66660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63233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42876 / 43100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61172 / 63367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63564 / 66488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</a:t>
            </a:r>
            <a:r>
              <a:rPr lang="es-MX" altLang="es-MX" sz="1200" dirty="0" smtClean="0"/>
              <a:t>Eléctric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61131 / 61175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66235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15893"/>
            <a:ext cx="4169613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14291 / 21023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61063 / 61109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390703" y="1008058"/>
            <a:ext cx="1985210" cy="720197"/>
          </a:xfrm>
          <a:prstGeom prst="rect">
            <a:avLst/>
          </a:prstGeom>
          <a:ln>
            <a:prstDash val="sysDash"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Jefe(a) </a:t>
            </a:r>
            <a:r>
              <a:rPr lang="es-MX" altLang="es-MX" sz="12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Operativo 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/>
              <a:t>(Parque Canoas y Tucán)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4383213" y="2037436"/>
            <a:ext cx="501753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611605" y="3787032"/>
            <a:ext cx="16716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Pintor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41247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626559" y="4792079"/>
            <a:ext cx="165608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62939</a:t>
            </a:r>
          </a:p>
        </p:txBody>
      </p:sp>
    </p:spTree>
    <p:extLst>
      <p:ext uri="{BB962C8B-B14F-4D97-AF65-F5344CB8AC3E}">
        <p14:creationId xmlns:p14="http://schemas.microsoft.com/office/powerpoint/2010/main" val="11415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>
            <a:stCxn id="30" idx="0"/>
          </p:cNvCxnSpPr>
          <p:nvPr/>
        </p:nvCxnSpPr>
        <p:spPr>
          <a:xfrm flipH="1" flipV="1">
            <a:off x="3283286" y="3186025"/>
            <a:ext cx="22581" cy="217800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>
            <a:stCxn id="32" idx="0"/>
          </p:cNvCxnSpPr>
          <p:nvPr/>
        </p:nvCxnSpPr>
        <p:spPr>
          <a:xfrm flipV="1">
            <a:off x="7464144" y="4342654"/>
            <a:ext cx="0" cy="83087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endCxn id="19" idx="2"/>
          </p:cNvCxnSpPr>
          <p:nvPr/>
        </p:nvCxnSpPr>
        <p:spPr>
          <a:xfrm flipV="1">
            <a:off x="5360847" y="1718065"/>
            <a:ext cx="3712" cy="3469593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657453" y="40288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2713" y="4256473"/>
            <a:ext cx="1808499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61703 / 61685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62232 / 65172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21156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862600" y="2523558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62533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540971" y="4471539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63470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4522451" y="3260519"/>
            <a:ext cx="1834712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 (a) (VACANTE)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Operativo Gral. Parques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110483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3294154" y="3191254"/>
            <a:ext cx="206307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01617" y="3386908"/>
            <a:ext cx="180005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(Administrativo Parques)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110625</a:t>
            </a:r>
          </a:p>
        </p:txBody>
      </p:sp>
      <p:cxnSp>
        <p:nvCxnSpPr>
          <p:cNvPr id="16" name="Conector recto 15"/>
          <p:cNvCxnSpPr>
            <a:stCxn id="20" idx="3"/>
          </p:cNvCxnSpPr>
          <p:nvPr/>
        </p:nvCxnSpPr>
        <p:spPr>
          <a:xfrm>
            <a:off x="4922476" y="2586109"/>
            <a:ext cx="43846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589239" y="4525160"/>
            <a:ext cx="176034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 de Área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101013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580928" y="5142722"/>
            <a:ext cx="165608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B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15253 / 20203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4371954" y="997868"/>
            <a:ext cx="198520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Director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de Parques Públicos</a:t>
            </a:r>
            <a:endParaRPr lang="es-MX" altLang="es-MX" sz="1200" dirty="0"/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110071</a:t>
            </a:r>
            <a:endParaRPr lang="es-MX" altLang="es-MX" sz="1200" dirty="0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2937266" y="2341426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22625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1" name="Conector recto 20"/>
          <p:cNvCxnSpPr/>
          <p:nvPr/>
        </p:nvCxnSpPr>
        <p:spPr>
          <a:xfrm>
            <a:off x="1361559" y="3715841"/>
            <a:ext cx="1051154" cy="397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25" name="Conector recto 24"/>
          <p:cNvCxnSpPr/>
          <p:nvPr/>
        </p:nvCxnSpPr>
        <p:spPr>
          <a:xfrm flipV="1">
            <a:off x="1361559" y="3715841"/>
            <a:ext cx="0" cy="1174079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53515" y="4721442"/>
            <a:ext cx="180849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61800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57229" y="3928239"/>
            <a:ext cx="1808499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 de Recursos Humanos Parques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61468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01617" y="5364027"/>
            <a:ext cx="180849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105910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578708" y="5173530"/>
            <a:ext cx="1770872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21648</a:t>
            </a:r>
          </a:p>
        </p:txBody>
      </p:sp>
      <p:cxnSp>
        <p:nvCxnSpPr>
          <p:cNvPr id="42" name="Conector recto 41"/>
          <p:cNvCxnSpPr/>
          <p:nvPr/>
        </p:nvCxnSpPr>
        <p:spPr>
          <a:xfrm>
            <a:off x="5360942" y="2738509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5357226" y="2099174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5881188" y="1895374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43950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9" name="Conector recto 28"/>
          <p:cNvCxnSpPr/>
          <p:nvPr/>
        </p:nvCxnSpPr>
        <p:spPr>
          <a:xfrm>
            <a:off x="5357226" y="4243862"/>
            <a:ext cx="125076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589239" y="3643003"/>
            <a:ext cx="1760341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Jefa(a)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/>
              <a:t>(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Comercial y Eventos)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18705</a:t>
            </a:r>
          </a:p>
        </p:txBody>
      </p:sp>
    </p:spTree>
    <p:extLst>
      <p:ext uri="{BB962C8B-B14F-4D97-AF65-F5344CB8AC3E}">
        <p14:creationId xmlns:p14="http://schemas.microsoft.com/office/powerpoint/2010/main" val="3716999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V="1">
            <a:off x="7792451" y="3397203"/>
            <a:ext cx="0" cy="143871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960153" y="3412069"/>
            <a:ext cx="0" cy="1526278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6" y="2458992"/>
            <a:ext cx="12438" cy="2952929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676040" y="458155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3561192"/>
            <a:ext cx="1708086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200" dirty="0" smtClean="0"/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43445 / 62297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63229 / 65387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102315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23839" y="1808697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61156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19434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65523 / 84219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18108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62359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>
            <a:off x="3714429" y="2005104"/>
            <a:ext cx="1709410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Intendente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66972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43842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9219" y="1760421"/>
            <a:ext cx="198521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74727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25837" y="2458991"/>
            <a:ext cx="0" cy="181713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00908" y="3984778"/>
            <a:ext cx="180849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66308 / 81452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1181862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61823 / 63443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85061 / 61418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61803 / 62647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62187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63384 / 63874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65380 / 65943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63124 / 63435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82158" y="976358"/>
            <a:ext cx="1945907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Coordinador(a) General Parque España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110482</a:t>
            </a:r>
            <a:endParaRPr lang="es-MX" altLang="es-MX" sz="12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3960153" y="3412068"/>
            <a:ext cx="3845701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3151856" y="4664418"/>
            <a:ext cx="166920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 Sección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65510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102314</a:t>
            </a:r>
          </a:p>
        </p:txBody>
      </p:sp>
    </p:spTree>
    <p:extLst>
      <p:ext uri="{BB962C8B-B14F-4D97-AF65-F5344CB8AC3E}">
        <p14:creationId xmlns:p14="http://schemas.microsoft.com/office/powerpoint/2010/main" val="3224300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 flipH="1" flipV="1">
            <a:off x="2980110" y="2034351"/>
            <a:ext cx="968" cy="297254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998843" y="2969317"/>
            <a:ext cx="0" cy="143871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58851" y="1819237"/>
            <a:ext cx="0" cy="3138608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29903" y="24214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43442 / 63884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64302 / 43446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105911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Jardinería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41761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8" y="3122155"/>
            <a:ext cx="137135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65739 / 111488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67213 / 101249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 Área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61508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310932" y="4190233"/>
            <a:ext cx="139438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Vigilante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62240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63573</a:t>
            </a: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504410" y="2032613"/>
            <a:ext cx="0" cy="3047783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49493" y="3083348"/>
            <a:ext cx="130100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64130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61085 / 61421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112592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8863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Operador(a) Máquina Liviana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22381 / 24866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40750 / 61999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50166" y="945673"/>
            <a:ext cx="2248358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Coordinador(a) General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Parque España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110482</a:t>
            </a:r>
            <a:endParaRPr lang="es-MX" altLang="es-MX" sz="12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73031"/>
            <a:ext cx="327929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47264" y="3694243"/>
            <a:ext cx="130248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65955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63145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Mecánico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63346</a:t>
            </a: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25691" y="1807256"/>
            <a:ext cx="0" cy="22535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871757" y="4314797"/>
            <a:ext cx="130248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200" dirty="0" smtClean="0"/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112693 / 112694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Eléctrico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66484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102311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857134" y="4938727"/>
            <a:ext cx="130992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112567</a:t>
            </a: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75034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61176</a:t>
            </a:r>
          </a:p>
        </p:txBody>
      </p:sp>
    </p:spTree>
    <p:extLst>
      <p:ext uri="{BB962C8B-B14F-4D97-AF65-F5344CB8AC3E}">
        <p14:creationId xmlns:p14="http://schemas.microsoft.com/office/powerpoint/2010/main" val="22750683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237121" y="1807259"/>
            <a:ext cx="0" cy="115016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7987414" y="2975387"/>
            <a:ext cx="0" cy="117558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98719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68831" y="1807260"/>
            <a:ext cx="0" cy="329191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97653"/>
            <a:ext cx="0" cy="63969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37468" y="24214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983543" y="3122155"/>
            <a:ext cx="1318771" cy="141269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16459 / 44713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44890 / 62453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62590 / 63118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63681 / 66108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62314 / 66116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462293" y="3724865"/>
            <a:ext cx="157845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23605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445072" y="3122155"/>
            <a:ext cx="156847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102312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94973" y="4682660"/>
            <a:ext cx="130328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200" dirty="0" smtClean="0"/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43443 / 105912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Supervisor(a)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15614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223760" y="4025241"/>
            <a:ext cx="157836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61086 / 65719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478072" y="4337092"/>
            <a:ext cx="1578458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83954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5139" y="3139831"/>
            <a:ext cx="1606981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41578 / 41580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63121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31843" y="955795"/>
            <a:ext cx="2163650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Coordinador(a) General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Parque España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110482</a:t>
            </a:r>
            <a:endParaRPr lang="es-MX" altLang="es-MX" sz="12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73031"/>
            <a:ext cx="327929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513810" y="4970380"/>
            <a:ext cx="157978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61863 / 65365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65386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272159" y="2022243"/>
            <a:ext cx="1921800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43705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9" name="Conector recto 28"/>
          <p:cNvCxnSpPr/>
          <p:nvPr/>
        </p:nvCxnSpPr>
        <p:spPr>
          <a:xfrm>
            <a:off x="1339659" y="2975386"/>
            <a:ext cx="1813775" cy="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1339659" y="2967226"/>
            <a:ext cx="0" cy="1567623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2" name="Conector recto 31"/>
          <p:cNvCxnSpPr/>
          <p:nvPr/>
        </p:nvCxnSpPr>
        <p:spPr>
          <a:xfrm flipV="1">
            <a:off x="3147656" y="2980104"/>
            <a:ext cx="0" cy="63141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39106" y="3163529"/>
            <a:ext cx="1504438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200" dirty="0" smtClean="0"/>
              <a:t>Áre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63351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639106" y="4437977"/>
            <a:ext cx="1507861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Operador(a) Máquina Liv</a:t>
            </a:r>
            <a:r>
              <a:rPr lang="es-MX" altLang="es-MX" sz="1200" dirty="0" smtClean="0"/>
              <a:t>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60599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639106" y="3801834"/>
            <a:ext cx="150786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65884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404158" y="3170450"/>
            <a:ext cx="1318771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113270 / 113271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113273 / 113274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113275 / 113276</a:t>
            </a:r>
          </a:p>
        </p:txBody>
      </p:sp>
    </p:spTree>
    <p:extLst>
      <p:ext uri="{BB962C8B-B14F-4D97-AF65-F5344CB8AC3E}">
        <p14:creationId xmlns:p14="http://schemas.microsoft.com/office/powerpoint/2010/main" val="2427520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808410444"/>
              </p:ext>
            </p:extLst>
          </p:nvPr>
        </p:nvGraphicFramePr>
        <p:xfrm>
          <a:off x="266700" y="1076325"/>
          <a:ext cx="8610600" cy="4686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3 Conector recto"/>
          <p:cNvCxnSpPr/>
          <p:nvPr/>
        </p:nvCxnSpPr>
        <p:spPr>
          <a:xfrm flipH="1">
            <a:off x="4123426" y="2406770"/>
            <a:ext cx="3881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5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3243921" y="2432497"/>
            <a:ext cx="0" cy="3564559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8"/>
            <a:ext cx="15698" cy="328943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414082" y="458155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1009" y="4414177"/>
            <a:ext cx="1665825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105932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67091 / 83830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Responsable Área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40585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91570" y="5319878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65550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61166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216530" y="1964334"/>
            <a:ext cx="2290271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65261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65163 / 41692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65241 / 66950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63871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65334 / 65336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66366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8443" y="1044134"/>
            <a:ext cx="1639888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Parque Tucán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110489</a:t>
            </a:r>
            <a:endParaRPr lang="es-MX" altLang="es-MX" sz="1200" dirty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66844 / 65158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104591 / 101430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Almacenista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65322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200" dirty="0" smtClean="0"/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105914 / 105919</a:t>
            </a:r>
          </a:p>
        </p:txBody>
      </p:sp>
      <p:cxnSp>
        <p:nvCxnSpPr>
          <p:cNvPr id="47" name="Conector recto 46"/>
          <p:cNvCxnSpPr>
            <a:stCxn id="66" idx="0"/>
          </p:cNvCxnSpPr>
          <p:nvPr/>
        </p:nvCxnSpPr>
        <p:spPr>
          <a:xfrm flipH="1" flipV="1">
            <a:off x="7449266" y="2413588"/>
            <a:ext cx="0" cy="306366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66326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76753" y="3344446"/>
            <a:ext cx="1671679" cy="8863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Liviana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65189 / 63122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65240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88223" y="4309811"/>
            <a:ext cx="166582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65702 / 105913</a:t>
            </a: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88223" y="4895764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65341</a:t>
            </a: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88223" y="5477253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</a:t>
            </a:r>
            <a:r>
              <a:rPr lang="es-MX" altLang="es-MX" sz="1200" dirty="0" smtClean="0"/>
              <a:t>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65275</a:t>
            </a:r>
          </a:p>
        </p:txBody>
      </p:sp>
      <p:cxnSp>
        <p:nvCxnSpPr>
          <p:cNvPr id="75" name="Conector recto 74"/>
          <p:cNvCxnSpPr/>
          <p:nvPr/>
        </p:nvCxnSpPr>
        <p:spPr>
          <a:xfrm>
            <a:off x="8354048" y="3744154"/>
            <a:ext cx="27699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9" name="Conector recto 78"/>
          <p:cNvCxnSpPr/>
          <p:nvPr/>
        </p:nvCxnSpPr>
        <p:spPr>
          <a:xfrm flipV="1">
            <a:off x="8631043" y="2199363"/>
            <a:ext cx="0" cy="155458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80" name="Rectangle 12"/>
          <p:cNvSpPr>
            <a:spLocks noChangeArrowheads="1"/>
          </p:cNvSpPr>
          <p:nvPr/>
        </p:nvSpPr>
        <p:spPr bwMode="auto">
          <a:xfrm>
            <a:off x="7257887" y="1642927"/>
            <a:ext cx="1792108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(VACANTE)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65570 Vigilante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65551 Ayudante General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4507523" y="5507691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43840 (VACANTE)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389422" y="5974559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65549  (VACANTE)</a:t>
            </a:r>
          </a:p>
        </p:txBody>
      </p:sp>
    </p:spTree>
    <p:extLst>
      <p:ext uri="{BB962C8B-B14F-4D97-AF65-F5344CB8AC3E}">
        <p14:creationId xmlns:p14="http://schemas.microsoft.com/office/powerpoint/2010/main" val="15753994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H="1" flipV="1">
            <a:off x="3233239" y="3137770"/>
            <a:ext cx="12101" cy="151387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>
            <a:stCxn id="29" idx="0"/>
          </p:cNvCxnSpPr>
          <p:nvPr/>
        </p:nvCxnSpPr>
        <p:spPr>
          <a:xfrm flipH="1" flipV="1">
            <a:off x="1470395" y="3137770"/>
            <a:ext cx="0" cy="151387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83454"/>
            <a:ext cx="0" cy="228368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37468" y="249883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67221 / 66919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65534 / 65180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65787 / 102415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82855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102313 / 102465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2408246" y="2101562"/>
            <a:ext cx="3899408" cy="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2143" y="2215973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65433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Ayudante General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104180</a:t>
            </a: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06457" y="3967190"/>
            <a:ext cx="158001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65203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06457" y="3310441"/>
            <a:ext cx="1600820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65295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59240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66314 / 66778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188615"/>
            <a:ext cx="1639888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Jefe Operativo(a)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Parque Tucán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110489</a:t>
            </a:r>
            <a:endParaRPr lang="es-MX" altLang="es-MX" sz="12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88571"/>
            <a:ext cx="315115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250189"/>
            <a:ext cx="187109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 Sección(a)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66109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26705" y="4651642"/>
            <a:ext cx="15597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66228</a:t>
            </a: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2485291" y="3285222"/>
            <a:ext cx="130248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Enfermera(o)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113400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465221" y="3943769"/>
            <a:ext cx="1318771" cy="1181862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113279 / 113280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113371 / 113372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113375 / 113376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113379</a:t>
            </a:r>
          </a:p>
        </p:txBody>
      </p:sp>
      <p:cxnSp>
        <p:nvCxnSpPr>
          <p:cNvPr id="31" name="Conector recto 30"/>
          <p:cNvCxnSpPr/>
          <p:nvPr/>
        </p:nvCxnSpPr>
        <p:spPr>
          <a:xfrm>
            <a:off x="1472851" y="3137770"/>
            <a:ext cx="1772489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5032288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H="1" flipV="1">
            <a:off x="6346998" y="2418578"/>
            <a:ext cx="6195" cy="97440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308740" y="2408149"/>
            <a:ext cx="3617" cy="386079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>
            <a:stCxn id="39" idx="0"/>
          </p:cNvCxnSpPr>
          <p:nvPr/>
        </p:nvCxnSpPr>
        <p:spPr>
          <a:xfrm flipH="1" flipV="1">
            <a:off x="5316226" y="3378846"/>
            <a:ext cx="45980" cy="2018098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endCxn id="26" idx="2"/>
          </p:cNvCxnSpPr>
          <p:nvPr/>
        </p:nvCxnSpPr>
        <p:spPr>
          <a:xfrm flipH="1" flipV="1">
            <a:off x="4378387" y="1453404"/>
            <a:ext cx="2" cy="967623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414082" y="458155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36933" y="3593804"/>
            <a:ext cx="166582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66721 / 72205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25191" y="1809000"/>
            <a:ext cx="166343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Secretari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65834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53755" y="4203466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19107 / 105956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134641" cy="11469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550760"/>
            <a:ext cx="1669207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Ayudante General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66809 / 66803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65381 / 66802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66848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8"/>
            <a:ext cx="0" cy="225878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47892" y="3670635"/>
            <a:ext cx="180849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Enfermera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66726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08499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66821 / 21079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103586 /66694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66786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8443" y="733207"/>
            <a:ext cx="1639888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Parque Aztlán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110486</a:t>
            </a:r>
            <a:endParaRPr lang="es-MX" altLang="es-MX" sz="1200" dirty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5567787" y="2540007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66305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61083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200" dirty="0" smtClean="0"/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66773 / 65159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519574" y="4776196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66708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19574" y="5396944"/>
            <a:ext cx="1685263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61423</a:t>
            </a: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471317" y="3381827"/>
            <a:ext cx="11402" cy="236241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96622" y="3512856"/>
            <a:ext cx="16716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65692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96622" y="4126211"/>
            <a:ext cx="166582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67090</a:t>
            </a: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710206" y="4760240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65674</a:t>
            </a: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96622" y="5387904"/>
            <a:ext cx="169884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104278</a:t>
            </a:r>
          </a:p>
        </p:txBody>
      </p:sp>
      <p:cxnSp>
        <p:nvCxnSpPr>
          <p:cNvPr id="35" name="Conector recto 34"/>
          <p:cNvCxnSpPr/>
          <p:nvPr/>
        </p:nvCxnSpPr>
        <p:spPr>
          <a:xfrm>
            <a:off x="4372536" y="2103156"/>
            <a:ext cx="1161857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08790"/>
            <a:ext cx="1161857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521477" y="1169665"/>
            <a:ext cx="166343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</a:t>
            </a:r>
            <a:r>
              <a:rPr lang="es-MX" altLang="es-MX" sz="1200" dirty="0" smtClean="0"/>
              <a:t>iliar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Administrativo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102724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347892" y="4334143"/>
            <a:ext cx="180849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85094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465989" y="4776177"/>
            <a:ext cx="1685263" cy="65556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65495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442715" y="5522559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64272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469725" y="6114393"/>
            <a:ext cx="168526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Intendente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15264</a:t>
            </a:r>
          </a:p>
        </p:txBody>
      </p:sp>
      <p:cxnSp>
        <p:nvCxnSpPr>
          <p:cNvPr id="55" name="Conector recto 54"/>
          <p:cNvCxnSpPr/>
          <p:nvPr/>
        </p:nvCxnSpPr>
        <p:spPr>
          <a:xfrm>
            <a:off x="5316225" y="3392978"/>
            <a:ext cx="2165913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8702914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/>
          <p:nvPr/>
        </p:nvCxnSpPr>
        <p:spPr>
          <a:xfrm flipH="1" flipV="1">
            <a:off x="4766450" y="2900649"/>
            <a:ext cx="9443" cy="145424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3031891" y="2924259"/>
            <a:ext cx="33694" cy="2546443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52323" y="1939128"/>
            <a:ext cx="6195" cy="97440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801257" y="1953047"/>
            <a:ext cx="3288" cy="97121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3000" y="2897939"/>
            <a:ext cx="0" cy="272065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7248" y="1519099"/>
            <a:ext cx="0" cy="43200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565324" y="357133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66901" y="4091522"/>
            <a:ext cx="147158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66812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74153" y="4750505"/>
            <a:ext cx="149299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66776 / 66971</a:t>
            </a: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495838" y="1940597"/>
            <a:ext cx="565023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28451" y="2046071"/>
            <a:ext cx="1873199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66734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487478" y="1939129"/>
            <a:ext cx="10936" cy="413524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15990" y="5445932"/>
            <a:ext cx="162493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82717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23427" y="2987457"/>
            <a:ext cx="1617498" cy="1117229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66727 / 66713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65503 / 74720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66771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80960" y="3007767"/>
            <a:ext cx="1471580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200" dirty="0" smtClean="0"/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66740 / 63679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102316 / 21560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66719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762417" y="1054167"/>
            <a:ext cx="1789662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Parque Aztlán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110486</a:t>
            </a:r>
            <a:endParaRPr lang="es-MX" altLang="es-MX" sz="1200" dirty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11467" y="2047416"/>
            <a:ext cx="1669207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66718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609230" y="3025639"/>
            <a:ext cx="1543094" cy="1412694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75483 / 66458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66996 / 66762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105558 / 66779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15547 / 64366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43021 / 20676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609229" y="4519672"/>
            <a:ext cx="1564997" cy="951030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65909 / 66063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61173 / 42083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42096 / 61110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5671428" y="5556744"/>
            <a:ext cx="150279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102310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262854" y="4912993"/>
            <a:ext cx="143502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80518 / 104834 </a:t>
            </a: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984419" y="2902379"/>
            <a:ext cx="11402" cy="20492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272574" y="3033406"/>
            <a:ext cx="1373013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200" dirty="0" smtClean="0"/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63590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262854" y="3646761"/>
            <a:ext cx="137687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84277</a:t>
            </a: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262854" y="4280790"/>
            <a:ext cx="1409901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20468</a:t>
            </a: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623426" y="4220312"/>
            <a:ext cx="1617499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44284 / 63560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474153" y="5420577"/>
            <a:ext cx="1504695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Empleado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44308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615990" y="4831394"/>
            <a:ext cx="162493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66806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298597" y="2913528"/>
            <a:ext cx="169722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623427" y="2130263"/>
            <a:ext cx="1617500" cy="720197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62285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615990" y="6044166"/>
            <a:ext cx="1624936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16598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4075795" y="3018498"/>
            <a:ext cx="1471580" cy="1181862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</a:t>
            </a:r>
            <a:r>
              <a:rPr lang="es-MX" altLang="es-MX" sz="1200" dirty="0" smtClean="0"/>
              <a:t>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113284 / 113285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113287 / 113288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113289 / 113291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/>
              <a:t>113378 / 113381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4055152" y="4367768"/>
            <a:ext cx="1492997" cy="489365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Enfermera(o)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113282 / 113283</a:t>
            </a:r>
          </a:p>
        </p:txBody>
      </p:sp>
      <p:cxnSp>
        <p:nvCxnSpPr>
          <p:cNvPr id="41" name="Conector recto 40"/>
          <p:cNvCxnSpPr/>
          <p:nvPr/>
        </p:nvCxnSpPr>
        <p:spPr>
          <a:xfrm flipV="1">
            <a:off x="3028603" y="2913528"/>
            <a:ext cx="1726913" cy="1073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5376810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87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Educación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(a) de Educación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04864"/>
            <a:ext cx="206827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Núm.. 105870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Administrativo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Núm.. 100160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3379167" y="2724659"/>
            <a:ext cx="2376264" cy="58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(a) Administrativo </a:t>
            </a: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 w="28575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Núm..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72791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8604448" y="1725321"/>
            <a:ext cx="13153" cy="1703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972000" y="4379923"/>
            <a:ext cx="72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19"/>
          <p:cNvSpPr>
            <a:spLocks noChangeArrowheads="1"/>
          </p:cNvSpPr>
          <p:nvPr/>
        </p:nvSpPr>
        <p:spPr bwMode="auto">
          <a:xfrm>
            <a:off x="299743" y="4593532"/>
            <a:ext cx="1938632" cy="9109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(a) de Modernización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 Proyectos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2453034" y="4595031"/>
            <a:ext cx="1884290" cy="9094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(a) de Proyectos de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Educación Especial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4577337" y="4612349"/>
            <a:ext cx="2057275" cy="8921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Ejecutivo (a) Enlace</a:t>
            </a: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Núm.. 110534</a:t>
            </a:r>
          </a:p>
          <a:p>
            <a:pPr algn="ctr"/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6988630" y="4603296"/>
            <a:ext cx="1628972" cy="9012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Jefe (a) de Bibliotecas</a:t>
            </a: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57" name="56 Conector recto"/>
          <p:cNvCxnSpPr/>
          <p:nvPr/>
        </p:nvCxnSpPr>
        <p:spPr>
          <a:xfrm rot="5400000">
            <a:off x="8038587" y="4485370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rot="5400000">
            <a:off x="5521761" y="4487996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>
            <a:off x="3211353" y="4487996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857364" y="4487996"/>
            <a:ext cx="21773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67299" y="3313564"/>
            <a:ext cx="0" cy="10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6333252" y="3216966"/>
            <a:ext cx="2055172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Núm.. 61886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8388424" y="342900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84168" y="390509"/>
            <a:ext cx="2202608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760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11560" y="5508112"/>
            <a:ext cx="2232248" cy="5131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15270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11560" y="4509120"/>
            <a:ext cx="2232248" cy="424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0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82913</a:t>
            </a: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635896" y="5509252"/>
            <a:ext cx="2160240" cy="4400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75966 </a:t>
            </a: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11560" y="5013176"/>
            <a:ext cx="2232248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100909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643306" y="2348880"/>
            <a:ext cx="2143140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</a:t>
            </a: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</a:t>
            </a:r>
            <a:r>
              <a:rPr kumimoji="1" lang="es-MX" sz="9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 17310 </a:t>
            </a:r>
          </a:p>
        </p:txBody>
      </p:sp>
      <p:sp>
        <p:nvSpPr>
          <p:cNvPr id="3098" name="Rectangle 10"/>
          <p:cNvSpPr>
            <a:spLocks noChangeArrowheads="1"/>
          </p:cNvSpPr>
          <p:nvPr/>
        </p:nvSpPr>
        <p:spPr bwMode="auto">
          <a:xfrm>
            <a:off x="3439244" y="1214422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(A)  ADMINISTRATIVO </a:t>
            </a:r>
          </a:p>
          <a:p>
            <a:pPr algn="ctr"/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VACANTE.</a:t>
            </a:r>
          </a:p>
          <a:p>
            <a:pPr algn="ctr"/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/>
          <p:nvPr/>
        </p:nvCxnSpPr>
        <p:spPr>
          <a:xfrm>
            <a:off x="7460870" y="6237312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7279568" y="3206136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>
            <a:stCxn id="3098" idx="1"/>
            <a:endCxn id="3098" idx="1"/>
          </p:cNvCxnSpPr>
          <p:nvPr/>
        </p:nvCxnSpPr>
        <p:spPr>
          <a:xfrm rot="10800000">
            <a:off x="3439244" y="1678768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>
            <a:off x="4714876" y="2780928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>
            <a:off x="4714876" y="2780928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57158" y="2284404"/>
            <a:ext cx="857256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625810" y="2428868"/>
            <a:ext cx="2231678" cy="4240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0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 </a:t>
            </a: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 Mantenimiento A</a:t>
            </a:r>
          </a:p>
          <a:p>
            <a:pPr algn="ctr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Núm..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22810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642910" y="2924944"/>
            <a:ext cx="2182088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Mantenimiento.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65654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642911" y="3429000"/>
            <a:ext cx="2214578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Mantenimiento.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66927 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628660" y="3933056"/>
            <a:ext cx="2215148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 en Mantenimiento A</a:t>
            </a:r>
          </a:p>
          <a:p>
            <a:pPr algn="ctr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21787</a:t>
            </a: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203848" y="2285992"/>
            <a:ext cx="12418" cy="3519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8930512" y="2286786"/>
            <a:ext cx="33976" cy="30864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23528" y="3789040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23528" y="3140968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8643966" y="5371628"/>
            <a:ext cx="32052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8643966" y="3140968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8643966" y="263691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214678" y="3645024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214678" y="3140968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214678" y="263691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55" name="54 Conector recto"/>
          <p:cNvCxnSpPr/>
          <p:nvPr/>
        </p:nvCxnSpPr>
        <p:spPr>
          <a:xfrm flipH="1">
            <a:off x="323528" y="2276872"/>
            <a:ext cx="1588" cy="33843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23528" y="5157192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11"/>
          <p:cNvSpPr>
            <a:spLocks noChangeArrowheads="1"/>
          </p:cNvSpPr>
          <p:nvPr/>
        </p:nvSpPr>
        <p:spPr bwMode="auto">
          <a:xfrm>
            <a:off x="3635896" y="5020014"/>
            <a:ext cx="2160240" cy="4252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65813</a:t>
            </a:r>
          </a:p>
        </p:txBody>
      </p:sp>
      <p:sp>
        <p:nvSpPr>
          <p:cNvPr id="84" name="Rectangle 11"/>
          <p:cNvSpPr>
            <a:spLocks noChangeArrowheads="1"/>
          </p:cNvSpPr>
          <p:nvPr/>
        </p:nvSpPr>
        <p:spPr bwMode="auto">
          <a:xfrm>
            <a:off x="6300192" y="4581128"/>
            <a:ext cx="2376264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Auxiliar.</a:t>
            </a:r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82905</a:t>
            </a:r>
          </a:p>
        </p:txBody>
      </p:sp>
      <p:sp>
        <p:nvSpPr>
          <p:cNvPr id="85" name="Rectangle 10"/>
          <p:cNvSpPr>
            <a:spLocks noChangeArrowheads="1"/>
          </p:cNvSpPr>
          <p:nvPr/>
        </p:nvSpPr>
        <p:spPr bwMode="auto">
          <a:xfrm>
            <a:off x="6287652" y="4005064"/>
            <a:ext cx="2388804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81027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6" name="Rectangle 10"/>
          <p:cNvSpPr>
            <a:spLocks noChangeArrowheads="1"/>
          </p:cNvSpPr>
          <p:nvPr/>
        </p:nvSpPr>
        <p:spPr bwMode="auto">
          <a:xfrm>
            <a:off x="6300192" y="2924944"/>
            <a:ext cx="2376264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80820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7" name="Rectangle 10"/>
          <p:cNvSpPr>
            <a:spLocks noChangeArrowheads="1"/>
          </p:cNvSpPr>
          <p:nvPr/>
        </p:nvSpPr>
        <p:spPr bwMode="auto">
          <a:xfrm>
            <a:off x="6300192" y="3429000"/>
            <a:ext cx="2376264" cy="4257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80999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9" name="Rectangle 10"/>
          <p:cNvSpPr>
            <a:spLocks noChangeArrowheads="1"/>
          </p:cNvSpPr>
          <p:nvPr/>
        </p:nvSpPr>
        <p:spPr bwMode="auto">
          <a:xfrm>
            <a:off x="6300192" y="2348880"/>
            <a:ext cx="2376264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80731</a:t>
            </a:r>
          </a:p>
        </p:txBody>
      </p:sp>
      <p:sp>
        <p:nvSpPr>
          <p:cNvPr id="90" name="Rectangle 10"/>
          <p:cNvSpPr>
            <a:spLocks noChangeArrowheads="1"/>
          </p:cNvSpPr>
          <p:nvPr/>
        </p:nvSpPr>
        <p:spPr bwMode="auto">
          <a:xfrm>
            <a:off x="3635896" y="3356992"/>
            <a:ext cx="2160240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17110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1" name="Rectangle 10"/>
          <p:cNvSpPr>
            <a:spLocks noChangeArrowheads="1"/>
          </p:cNvSpPr>
          <p:nvPr/>
        </p:nvSpPr>
        <p:spPr bwMode="auto">
          <a:xfrm>
            <a:off x="3635896" y="3861048"/>
            <a:ext cx="2160240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43195 </a:t>
            </a:r>
          </a:p>
        </p:txBody>
      </p:sp>
      <p:cxnSp>
        <p:nvCxnSpPr>
          <p:cNvPr id="92" name="91 Conector recto"/>
          <p:cNvCxnSpPr/>
          <p:nvPr/>
        </p:nvCxnSpPr>
        <p:spPr>
          <a:xfrm>
            <a:off x="323528" y="2707332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23528" y="4147492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323528" y="4725144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11"/>
          <p:cNvSpPr>
            <a:spLocks noChangeArrowheads="1"/>
          </p:cNvSpPr>
          <p:nvPr/>
        </p:nvSpPr>
        <p:spPr bwMode="auto">
          <a:xfrm>
            <a:off x="3635896" y="2852936"/>
            <a:ext cx="2160240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</a:t>
            </a: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62797</a:t>
            </a:r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6300192" y="5157192"/>
            <a:ext cx="2376264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157006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101" name="100 Conector recto"/>
          <p:cNvCxnSpPr/>
          <p:nvPr/>
        </p:nvCxnSpPr>
        <p:spPr>
          <a:xfrm>
            <a:off x="292178" y="5659660"/>
            <a:ext cx="31938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3203848" y="4651548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3203848" y="522761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3203848" y="580367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3203848" y="4005064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107 Conector recto"/>
          <p:cNvCxnSpPr/>
          <p:nvPr/>
        </p:nvCxnSpPr>
        <p:spPr>
          <a:xfrm>
            <a:off x="8676456" y="479556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"/>
          <p:cNvCxnSpPr/>
          <p:nvPr/>
        </p:nvCxnSpPr>
        <p:spPr>
          <a:xfrm>
            <a:off x="8676456" y="4291508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"/>
          <p:cNvCxnSpPr/>
          <p:nvPr/>
        </p:nvCxnSpPr>
        <p:spPr>
          <a:xfrm>
            <a:off x="8676456" y="364502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401840" y="390509"/>
            <a:ext cx="2202608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3635896" y="4437112"/>
            <a:ext cx="2160240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64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012</a:t>
            </a:r>
          </a:p>
        </p:txBody>
      </p:sp>
    </p:spTree>
    <p:extLst>
      <p:ext uri="{BB962C8B-B14F-4D97-AF65-F5344CB8AC3E}">
        <p14:creationId xmlns:p14="http://schemas.microsoft.com/office/powerpoint/2010/main" val="9911600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323528" y="2132856"/>
            <a:ext cx="86409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347864" y="1071546"/>
            <a:ext cx="2500330" cy="8452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7173" name="Rectangle 42"/>
          <p:cNvSpPr>
            <a:spLocks noChangeArrowheads="1"/>
          </p:cNvSpPr>
          <p:nvPr/>
        </p:nvSpPr>
        <p:spPr bwMode="auto">
          <a:xfrm>
            <a:off x="6228184" y="4715454"/>
            <a:ext cx="2428892" cy="5137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 smtClean="0"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 smtClean="0">
                <a:latin typeface="Arial" pitchFamily="34" charset="0"/>
                <a:cs typeface="Arial" pitchFamily="34" charset="0"/>
              </a:rPr>
              <a:t>60</a:t>
            </a:r>
            <a:endParaRPr kumimoji="1" lang="es-MX" sz="9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140200" y="4433888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683568" y="3284984"/>
            <a:ext cx="2316796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Auxiliar Administrativo</a:t>
            </a:r>
            <a:r>
              <a:rPr kumimoji="1" lang="es-MX" altLang="es-ES" sz="900" b="1" dirty="0">
                <a:latin typeface="Arial" pitchFamily="34" charset="0"/>
                <a:cs typeface="Arial" pitchFamily="34" charset="0"/>
              </a:rPr>
              <a:t> </a:t>
            </a: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(a) </a:t>
            </a:r>
            <a:endParaRPr kumimoji="1" lang="es-MX" altLang="es-ES" sz="9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latin typeface="Arial" pitchFamily="34" charset="0"/>
                <a:cs typeface="Arial" pitchFamily="34" charset="0"/>
              </a:rPr>
              <a:t> 83208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357554" y="3789040"/>
            <a:ext cx="2428892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err="1">
                <a:latin typeface="Arial" pitchFamily="34" charset="0"/>
                <a:cs typeface="Arial" pitchFamily="34" charset="0"/>
              </a:rPr>
              <a:t>Capturista</a:t>
            </a:r>
            <a:endParaRPr kumimoji="1" lang="es-MX" altLang="es-ES" sz="9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latin typeface="Arial" pitchFamily="34" charset="0"/>
                <a:cs typeface="Arial" pitchFamily="34" charset="0"/>
              </a:rPr>
              <a:t> 42104</a:t>
            </a: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683568" y="2716900"/>
            <a:ext cx="2324776" cy="4960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latin typeface="Arial" pitchFamily="34" charset="0"/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latin typeface="Arial" pitchFamily="34" charset="0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latin typeface="Arial" pitchFamily="34" charset="0"/>
                <a:cs typeface="Arial" pitchFamily="34" charset="0"/>
              </a:rPr>
              <a:t>16007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1357290" y="4500570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4"/>
          <p:cNvSpPr>
            <a:spLocks noChangeArrowheads="1"/>
          </p:cNvSpPr>
          <p:nvPr/>
        </p:nvSpPr>
        <p:spPr bwMode="auto">
          <a:xfrm>
            <a:off x="6246424" y="5301208"/>
            <a:ext cx="2430032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Intendencia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8607298" y="2420888"/>
            <a:ext cx="35719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892480" y="4293096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6072992" y="2143910"/>
            <a:ext cx="11176" cy="27972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786446" y="4505700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6247556" y="2204864"/>
            <a:ext cx="2428900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Encargado de Mantenimiento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63835</a:t>
            </a:r>
          </a:p>
        </p:txBody>
      </p:sp>
      <p:cxnSp>
        <p:nvCxnSpPr>
          <p:cNvPr id="51" name="50 Conector recto"/>
          <p:cNvCxnSpPr/>
          <p:nvPr/>
        </p:nvCxnSpPr>
        <p:spPr>
          <a:xfrm flipV="1">
            <a:off x="5786446" y="2420888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8678736" y="2852936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84168" y="390509"/>
            <a:ext cx="2202608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CuadroTexto 4"/>
          <p:cNvSpPr txBox="1"/>
          <p:nvPr/>
        </p:nvSpPr>
        <p:spPr>
          <a:xfrm>
            <a:off x="579174" y="285729"/>
            <a:ext cx="50009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  <p:sp>
        <p:nvSpPr>
          <p:cNvPr id="33" name="Rectangle 103"/>
          <p:cNvSpPr>
            <a:spLocks noChangeArrowheads="1"/>
          </p:cNvSpPr>
          <p:nvPr/>
        </p:nvSpPr>
        <p:spPr bwMode="auto">
          <a:xfrm>
            <a:off x="683568" y="2204864"/>
            <a:ext cx="2304256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latin typeface="Arial" pitchFamily="34" charset="0"/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latin typeface="Arial" pitchFamily="34" charset="0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latin typeface="Arial" pitchFamily="34" charset="0"/>
                <a:cs typeface="Arial" pitchFamily="34" charset="0"/>
              </a:rPr>
              <a:t>8898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83568" y="3789040"/>
            <a:ext cx="2286016" cy="3600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76203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683568" y="4221088"/>
            <a:ext cx="2304256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Bibliotecario (a) Clasificador (a)</a:t>
            </a:r>
            <a:endParaRPr kumimoji="1" lang="es-MX" altLang="es-ES" sz="9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latin typeface="Arial" pitchFamily="34" charset="0"/>
                <a:cs typeface="Arial" pitchFamily="34" charset="0"/>
              </a:rPr>
              <a:t>12109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683568" y="4797152"/>
            <a:ext cx="2304256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Bibliotecario (a) Clasificador (a)</a:t>
            </a:r>
            <a:endParaRPr kumimoji="1" lang="es-MX" altLang="es-ES" sz="9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15386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7" name="Rectangle 15"/>
          <p:cNvSpPr>
            <a:spLocks noChangeArrowheads="1"/>
          </p:cNvSpPr>
          <p:nvPr/>
        </p:nvSpPr>
        <p:spPr bwMode="auto">
          <a:xfrm>
            <a:off x="683568" y="5373216"/>
            <a:ext cx="2304256" cy="3600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Bibliotecario (a) Clasificador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62069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8" name="Rectangle 35"/>
          <p:cNvSpPr>
            <a:spLocks noChangeArrowheads="1"/>
          </p:cNvSpPr>
          <p:nvPr/>
        </p:nvSpPr>
        <p:spPr bwMode="auto">
          <a:xfrm>
            <a:off x="3347864" y="2204864"/>
            <a:ext cx="2448272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Encargada </a:t>
            </a:r>
            <a:r>
              <a:rPr kumimoji="1" lang="es-MX" altLang="es-ES" sz="900" b="1" dirty="0">
                <a:latin typeface="Arial" pitchFamily="34" charset="0"/>
                <a:cs typeface="Arial" pitchFamily="34" charset="0"/>
              </a:rPr>
              <a:t>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latin typeface="Arial" pitchFamily="34" charset="0"/>
                <a:cs typeface="Arial" pitchFamily="34" charset="0"/>
              </a:rPr>
              <a:t> 15536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</p:txBody>
      </p:sp>
      <p:sp>
        <p:nvSpPr>
          <p:cNvPr id="50" name="Rectangle 28"/>
          <p:cNvSpPr>
            <a:spLocks noChangeArrowheads="1"/>
          </p:cNvSpPr>
          <p:nvPr/>
        </p:nvSpPr>
        <p:spPr bwMode="auto">
          <a:xfrm>
            <a:off x="3347864" y="2780928"/>
            <a:ext cx="2448272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latin typeface="Arial" pitchFamily="34" charset="0"/>
                <a:cs typeface="Arial" pitchFamily="34" charset="0"/>
              </a:rPr>
              <a:t>Profesional Especialista 1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kumimoji="1" lang="es-MX" sz="900" dirty="0" smtClean="0">
                <a:latin typeface="Arial" pitchFamily="34" charset="0"/>
                <a:cs typeface="Arial" pitchFamily="34" charset="0"/>
              </a:rPr>
              <a:t>101014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900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3347864" y="3284984"/>
            <a:ext cx="2448272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102628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3347864" y="4869160"/>
            <a:ext cx="2448272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73697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3348434" y="4293096"/>
            <a:ext cx="2447702" cy="4966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900" b="1" dirty="0" smtClean="0">
                <a:latin typeface="Arial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64347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6228184" y="2708920"/>
            <a:ext cx="2448272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 en Mantenimiento A.</a:t>
            </a:r>
          </a:p>
          <a:p>
            <a:pPr algn="ctr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19586 </a:t>
            </a: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228184" y="4078212"/>
            <a:ext cx="2448272" cy="5029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 </a:t>
            </a:r>
            <a:r>
              <a:rPr kumimoji="1" lang="es-MX" altLang="es-ES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 Mantenimiento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24097</a:t>
            </a:r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6228184" y="3284984"/>
            <a:ext cx="2448272" cy="7200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20554 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69" name="47 Conector recto"/>
          <p:cNvCxnSpPr/>
          <p:nvPr/>
        </p:nvCxnSpPr>
        <p:spPr>
          <a:xfrm>
            <a:off x="323528" y="551723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8964488" y="2132856"/>
            <a:ext cx="0" cy="33843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flipH="1">
            <a:off x="323528" y="2132856"/>
            <a:ext cx="1588" cy="33843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47 Conector recto"/>
          <p:cNvCxnSpPr/>
          <p:nvPr/>
        </p:nvCxnSpPr>
        <p:spPr>
          <a:xfrm>
            <a:off x="323528" y="443711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47 Conector recto"/>
          <p:cNvCxnSpPr/>
          <p:nvPr/>
        </p:nvCxnSpPr>
        <p:spPr>
          <a:xfrm>
            <a:off x="323528" y="393305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47 Conector recto"/>
          <p:cNvCxnSpPr/>
          <p:nvPr/>
        </p:nvCxnSpPr>
        <p:spPr>
          <a:xfrm>
            <a:off x="323528" y="3501008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47 Conector recto"/>
          <p:cNvCxnSpPr/>
          <p:nvPr/>
        </p:nvCxnSpPr>
        <p:spPr>
          <a:xfrm>
            <a:off x="323528" y="299695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47 Conector recto"/>
          <p:cNvCxnSpPr/>
          <p:nvPr/>
        </p:nvCxnSpPr>
        <p:spPr>
          <a:xfrm>
            <a:off x="323528" y="2420888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47 Conector recto"/>
          <p:cNvCxnSpPr/>
          <p:nvPr/>
        </p:nvCxnSpPr>
        <p:spPr>
          <a:xfrm>
            <a:off x="323528" y="501317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V="1">
            <a:off x="5796136" y="2993532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 flipV="1">
            <a:off x="5796136" y="3497588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 flipV="1">
            <a:off x="5796136" y="3929636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flipV="1">
            <a:off x="5796136" y="4941168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47 Conector recto"/>
          <p:cNvCxnSpPr/>
          <p:nvPr/>
        </p:nvCxnSpPr>
        <p:spPr>
          <a:xfrm>
            <a:off x="8676456" y="414749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47 Conector recto"/>
          <p:cNvCxnSpPr/>
          <p:nvPr/>
        </p:nvCxnSpPr>
        <p:spPr>
          <a:xfrm>
            <a:off x="8676456" y="4939580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47 Conector recto"/>
          <p:cNvCxnSpPr/>
          <p:nvPr/>
        </p:nvCxnSpPr>
        <p:spPr>
          <a:xfrm>
            <a:off x="8678736" y="551723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47 Conector recto"/>
          <p:cNvCxnSpPr/>
          <p:nvPr/>
        </p:nvCxnSpPr>
        <p:spPr>
          <a:xfrm>
            <a:off x="8678736" y="3462536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4021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8604448" y="177281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87849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1556792"/>
            <a:ext cx="2286002" cy="5760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12790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95536" y="2852936"/>
            <a:ext cx="2304256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15756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980728"/>
            <a:ext cx="2356573" cy="8766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395536" y="2216834"/>
            <a:ext cx="2304256" cy="4920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15224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8892480" y="1412776"/>
            <a:ext cx="0" cy="41044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2915816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7181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V="1">
            <a:off x="107504" y="4215388"/>
            <a:ext cx="321092" cy="5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284984"/>
            <a:ext cx="360040" cy="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395536" y="3356992"/>
            <a:ext cx="2304256" cy="5097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19300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395536" y="4005064"/>
            <a:ext cx="2304256" cy="490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19301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44" name="43 Conector recto"/>
          <p:cNvCxnSpPr/>
          <p:nvPr/>
        </p:nvCxnSpPr>
        <p:spPr>
          <a:xfrm>
            <a:off x="2928926" y="4651548"/>
            <a:ext cx="35719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395536" y="5157192"/>
            <a:ext cx="2304256" cy="4348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19609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3275856" y="1916832"/>
            <a:ext cx="2448272" cy="4252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20556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395536" y="4581128"/>
            <a:ext cx="2304256" cy="4983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19587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pic>
        <p:nvPicPr>
          <p:cNvPr id="3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CuadroTexto 4"/>
          <p:cNvSpPr txBox="1"/>
          <p:nvPr/>
        </p:nvSpPr>
        <p:spPr>
          <a:xfrm>
            <a:off x="579174" y="285729"/>
            <a:ext cx="51449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  <p:cxnSp>
        <p:nvCxnSpPr>
          <p:cNvPr id="61" name="60 Conector recto"/>
          <p:cNvCxnSpPr/>
          <p:nvPr/>
        </p:nvCxnSpPr>
        <p:spPr>
          <a:xfrm>
            <a:off x="107504" y="1412776"/>
            <a:ext cx="0" cy="27363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2915816" y="5157192"/>
            <a:ext cx="35719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294680" y="2420888"/>
            <a:ext cx="2429448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21007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3275856" y="2924944"/>
            <a:ext cx="2448272" cy="433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21247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94666" y="4002784"/>
            <a:ext cx="2429462" cy="4343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21390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94666" y="4492020"/>
            <a:ext cx="2429462" cy="4491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21893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275856" y="5024006"/>
            <a:ext cx="2448272" cy="4932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24068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5" name="Rectangle 42"/>
          <p:cNvSpPr>
            <a:spLocks noChangeArrowheads="1"/>
          </p:cNvSpPr>
          <p:nvPr/>
        </p:nvSpPr>
        <p:spPr bwMode="auto">
          <a:xfrm>
            <a:off x="6104118" y="1556792"/>
            <a:ext cx="2500330" cy="5732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24086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6" name="Rectangle 42"/>
          <p:cNvSpPr>
            <a:spLocks noChangeArrowheads="1"/>
          </p:cNvSpPr>
          <p:nvPr/>
        </p:nvSpPr>
        <p:spPr bwMode="auto">
          <a:xfrm>
            <a:off x="6156176" y="2271109"/>
            <a:ext cx="2448272" cy="5098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24087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7" name="Rectangle 42"/>
          <p:cNvSpPr>
            <a:spLocks noChangeArrowheads="1"/>
          </p:cNvSpPr>
          <p:nvPr/>
        </p:nvSpPr>
        <p:spPr bwMode="auto">
          <a:xfrm>
            <a:off x="6156176" y="2852936"/>
            <a:ext cx="2448272" cy="4457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24113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8" name="Rectangle 42"/>
          <p:cNvSpPr>
            <a:spLocks noChangeArrowheads="1"/>
          </p:cNvSpPr>
          <p:nvPr/>
        </p:nvSpPr>
        <p:spPr bwMode="auto">
          <a:xfrm>
            <a:off x="6156176" y="3442110"/>
            <a:ext cx="2448272" cy="4909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24114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ES" sz="90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9" name="Rectangle 42"/>
          <p:cNvSpPr>
            <a:spLocks noChangeArrowheads="1"/>
          </p:cNvSpPr>
          <p:nvPr/>
        </p:nvSpPr>
        <p:spPr bwMode="auto">
          <a:xfrm>
            <a:off x="6156176" y="4010194"/>
            <a:ext cx="2448272" cy="42691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24115 </a:t>
            </a:r>
          </a:p>
        </p:txBody>
      </p:sp>
      <p:sp>
        <p:nvSpPr>
          <p:cNvPr id="60" name="Rectangle 42"/>
          <p:cNvSpPr>
            <a:spLocks noChangeArrowheads="1"/>
          </p:cNvSpPr>
          <p:nvPr/>
        </p:nvSpPr>
        <p:spPr bwMode="auto">
          <a:xfrm>
            <a:off x="6156176" y="4581128"/>
            <a:ext cx="2461382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24220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6156176" y="5242880"/>
            <a:ext cx="2448272" cy="490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41607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67" name="66 Conector recto"/>
          <p:cNvCxnSpPr/>
          <p:nvPr/>
        </p:nvCxnSpPr>
        <p:spPr>
          <a:xfrm flipH="1">
            <a:off x="107504" y="1412776"/>
            <a:ext cx="1588" cy="3960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107504" y="184482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107504" y="24208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107504" y="352901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107504" y="47971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/>
          <p:nvPr/>
        </p:nvCxnSpPr>
        <p:spPr>
          <a:xfrm>
            <a:off x="107504" y="537321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 flipV="1">
            <a:off x="8604448" y="24894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 flipV="1">
            <a:off x="8604448" y="306554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V="1">
            <a:off x="8604448" y="364160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V="1">
            <a:off x="8604448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 flipV="1">
            <a:off x="8604448" y="479373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 flipV="1">
            <a:off x="8604448" y="551381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42"/>
          <p:cNvSpPr>
            <a:spLocks noChangeArrowheads="1"/>
          </p:cNvSpPr>
          <p:nvPr/>
        </p:nvSpPr>
        <p:spPr bwMode="auto">
          <a:xfrm>
            <a:off x="3275856" y="3429000"/>
            <a:ext cx="2448272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21319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64" name="63 Conector recto"/>
          <p:cNvCxnSpPr/>
          <p:nvPr/>
        </p:nvCxnSpPr>
        <p:spPr>
          <a:xfrm flipV="1">
            <a:off x="2915816" y="2636912"/>
            <a:ext cx="360040" cy="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2915816" y="3589784"/>
            <a:ext cx="360040" cy="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 flipV="1">
            <a:off x="2915816" y="4219948"/>
            <a:ext cx="360040" cy="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2915816" y="2132856"/>
            <a:ext cx="360040" cy="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2024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72 Conector recto"/>
          <p:cNvCxnSpPr/>
          <p:nvPr/>
        </p:nvCxnSpPr>
        <p:spPr>
          <a:xfrm flipV="1">
            <a:off x="8532440" y="285293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8532440" y="350100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87129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856662"/>
            <a:ext cx="2356573" cy="8441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6949689" y="3272729"/>
            <a:ext cx="3730736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2915816" y="1412776"/>
            <a:ext cx="0" cy="3672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flipV="1">
            <a:off x="107504" y="177281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V="1">
            <a:off x="107504" y="234888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V="1">
            <a:off x="107504" y="285293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342900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 flipV="1">
            <a:off x="2915816" y="263349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205742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2915816" y="436510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2915816" y="508518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42"/>
          <p:cNvSpPr>
            <a:spLocks noChangeArrowheads="1"/>
          </p:cNvSpPr>
          <p:nvPr/>
        </p:nvSpPr>
        <p:spPr bwMode="auto">
          <a:xfrm>
            <a:off x="357158" y="1556792"/>
            <a:ext cx="2428892" cy="490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41925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8" name="Rectangle 42"/>
          <p:cNvSpPr>
            <a:spLocks noChangeArrowheads="1"/>
          </p:cNvSpPr>
          <p:nvPr/>
        </p:nvSpPr>
        <p:spPr bwMode="auto">
          <a:xfrm>
            <a:off x="357158" y="2636912"/>
            <a:ext cx="2428892" cy="4464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42669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0" name="Rectangle 42"/>
          <p:cNvSpPr>
            <a:spLocks noChangeArrowheads="1"/>
          </p:cNvSpPr>
          <p:nvPr/>
        </p:nvSpPr>
        <p:spPr bwMode="auto">
          <a:xfrm>
            <a:off x="395536" y="4437112"/>
            <a:ext cx="2376264" cy="42691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61004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5" name="Rectangle 42"/>
          <p:cNvSpPr>
            <a:spLocks noChangeArrowheads="1"/>
          </p:cNvSpPr>
          <p:nvPr/>
        </p:nvSpPr>
        <p:spPr bwMode="auto">
          <a:xfrm>
            <a:off x="3203848" y="4725144"/>
            <a:ext cx="2520280" cy="4983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64724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6" name="Rectangle 42"/>
          <p:cNvSpPr>
            <a:spLocks noChangeArrowheads="1"/>
          </p:cNvSpPr>
          <p:nvPr/>
        </p:nvSpPr>
        <p:spPr bwMode="auto">
          <a:xfrm>
            <a:off x="395536" y="3861048"/>
            <a:ext cx="2376264" cy="490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44719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8" name="Rectangle 42"/>
          <p:cNvSpPr>
            <a:spLocks noChangeArrowheads="1"/>
          </p:cNvSpPr>
          <p:nvPr/>
        </p:nvSpPr>
        <p:spPr bwMode="auto">
          <a:xfrm>
            <a:off x="3214678" y="1844824"/>
            <a:ext cx="2571768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62586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" name="Rectangle 42"/>
          <p:cNvSpPr>
            <a:spLocks noChangeArrowheads="1"/>
          </p:cNvSpPr>
          <p:nvPr/>
        </p:nvSpPr>
        <p:spPr bwMode="auto">
          <a:xfrm>
            <a:off x="3203848" y="2362560"/>
            <a:ext cx="2520280" cy="490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63437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357158" y="2132856"/>
            <a:ext cx="2428892" cy="4343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42588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1" name="Rectangle 42"/>
          <p:cNvSpPr>
            <a:spLocks noChangeArrowheads="1"/>
          </p:cNvSpPr>
          <p:nvPr/>
        </p:nvSpPr>
        <p:spPr bwMode="auto">
          <a:xfrm>
            <a:off x="395536" y="5010896"/>
            <a:ext cx="2376264" cy="5063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61873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3203848" y="2996952"/>
            <a:ext cx="2520280" cy="4989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64032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3203848" y="3645024"/>
            <a:ext cx="2520280" cy="4343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64182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03848" y="4221088"/>
            <a:ext cx="2520280" cy="4428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64723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pic>
        <p:nvPicPr>
          <p:cNvPr id="42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215819" y="5307478"/>
            <a:ext cx="2508309" cy="4977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65750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6228184" y="1556792"/>
            <a:ext cx="2357454" cy="5057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72602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6228184" y="2132856"/>
            <a:ext cx="2357454" cy="5137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72789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6228184" y="2720320"/>
            <a:ext cx="2376264" cy="4926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73236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6228184" y="3284984"/>
            <a:ext cx="2376264" cy="4932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73237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6248134" y="3861048"/>
            <a:ext cx="2356314" cy="5086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73238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6" name="Rectangle 42"/>
          <p:cNvSpPr>
            <a:spLocks noChangeArrowheads="1"/>
          </p:cNvSpPr>
          <p:nvPr/>
        </p:nvSpPr>
        <p:spPr bwMode="auto">
          <a:xfrm>
            <a:off x="6248134" y="5085184"/>
            <a:ext cx="2356314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73240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107504" y="464971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V="1">
            <a:off x="107504" y="407365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 flipV="1">
            <a:off x="2915816" y="385762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 flipV="1">
            <a:off x="2915816" y="328156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V="1">
            <a:off x="8604448" y="1772816"/>
            <a:ext cx="216024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 flipV="1">
            <a:off x="8604448" y="4001644"/>
            <a:ext cx="216024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 flipV="1">
            <a:off x="8604448" y="4721724"/>
            <a:ext cx="216024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/>
          <p:nvPr/>
        </p:nvCxnSpPr>
        <p:spPr>
          <a:xfrm flipV="1">
            <a:off x="8604448" y="5157192"/>
            <a:ext cx="216024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/>
          <p:nvPr/>
        </p:nvCxnSpPr>
        <p:spPr>
          <a:xfrm flipV="1">
            <a:off x="8604448" y="2382416"/>
            <a:ext cx="216024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42"/>
          <p:cNvSpPr>
            <a:spLocks noChangeArrowheads="1"/>
          </p:cNvSpPr>
          <p:nvPr/>
        </p:nvSpPr>
        <p:spPr bwMode="auto">
          <a:xfrm>
            <a:off x="341768" y="3197586"/>
            <a:ext cx="2430032" cy="5914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44320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0" name="Rectangle 42"/>
          <p:cNvSpPr>
            <a:spLocks noChangeArrowheads="1"/>
          </p:cNvSpPr>
          <p:nvPr/>
        </p:nvSpPr>
        <p:spPr bwMode="auto">
          <a:xfrm>
            <a:off x="6246424" y="4509120"/>
            <a:ext cx="2358024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73239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8" name="CuadroTexto 4"/>
          <p:cNvSpPr txBox="1"/>
          <p:nvPr/>
        </p:nvSpPr>
        <p:spPr>
          <a:xfrm>
            <a:off x="579174" y="285729"/>
            <a:ext cx="47849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42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980728"/>
            <a:ext cx="2356573" cy="8766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69" name="Rectangle 42"/>
          <p:cNvSpPr>
            <a:spLocks noChangeArrowheads="1"/>
          </p:cNvSpPr>
          <p:nvPr/>
        </p:nvSpPr>
        <p:spPr bwMode="auto">
          <a:xfrm>
            <a:off x="3428992" y="5097154"/>
            <a:ext cx="2214578" cy="5640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103127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0" name="Rectangle 42"/>
          <p:cNvSpPr>
            <a:spLocks noChangeArrowheads="1"/>
          </p:cNvSpPr>
          <p:nvPr/>
        </p:nvSpPr>
        <p:spPr bwMode="auto">
          <a:xfrm>
            <a:off x="6300192" y="3861048"/>
            <a:ext cx="2214578" cy="5760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104710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6" name="Rectangle 42"/>
          <p:cNvSpPr>
            <a:spLocks noChangeArrowheads="1"/>
          </p:cNvSpPr>
          <p:nvPr/>
        </p:nvSpPr>
        <p:spPr bwMode="auto">
          <a:xfrm>
            <a:off x="3437542" y="3853638"/>
            <a:ext cx="2214578" cy="5114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102193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42"/>
          <p:cNvSpPr>
            <a:spLocks noChangeArrowheads="1"/>
          </p:cNvSpPr>
          <p:nvPr/>
        </p:nvSpPr>
        <p:spPr bwMode="auto">
          <a:xfrm>
            <a:off x="6317862" y="2132856"/>
            <a:ext cx="2214578" cy="4994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104175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000" dirty="0" smtClean="0">
                <a:latin typeface="+mn-lt"/>
              </a:rPr>
              <a:t> </a:t>
            </a:r>
            <a:endParaRPr lang="es-MX" sz="1000" dirty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8" name="Rectangle 42"/>
          <p:cNvSpPr>
            <a:spLocks noChangeArrowheads="1"/>
          </p:cNvSpPr>
          <p:nvPr/>
        </p:nvSpPr>
        <p:spPr bwMode="auto">
          <a:xfrm>
            <a:off x="6317862" y="3274724"/>
            <a:ext cx="2214578" cy="5143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104178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419872" y="3284984"/>
            <a:ext cx="2214578" cy="432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102192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437543" y="4494300"/>
            <a:ext cx="2214577" cy="5188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102194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H="1">
            <a:off x="3203848" y="2005594"/>
            <a:ext cx="11624" cy="34396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3212398" y="3501008"/>
            <a:ext cx="21659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6300192" y="2778078"/>
            <a:ext cx="2214578" cy="4348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104177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6286512" y="4509120"/>
            <a:ext cx="2214578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105389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60" name="59 Conector recto"/>
          <p:cNvCxnSpPr/>
          <p:nvPr/>
        </p:nvCxnSpPr>
        <p:spPr>
          <a:xfrm>
            <a:off x="3214678" y="2924944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8737634" y="2004800"/>
            <a:ext cx="10830" cy="3368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419872" y="2132856"/>
            <a:ext cx="2232248" cy="4966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76480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4" name="Rectangle 42"/>
          <p:cNvSpPr>
            <a:spLocks noChangeArrowheads="1"/>
          </p:cNvSpPr>
          <p:nvPr/>
        </p:nvSpPr>
        <p:spPr bwMode="auto">
          <a:xfrm>
            <a:off x="755576" y="5085184"/>
            <a:ext cx="2214564" cy="5760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76138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71" name="70 Conector recto"/>
          <p:cNvCxnSpPr/>
          <p:nvPr/>
        </p:nvCxnSpPr>
        <p:spPr>
          <a:xfrm flipV="1">
            <a:off x="467544" y="1972880"/>
            <a:ext cx="8280920" cy="159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>
            <a:stCxn id="24" idx="3"/>
            <a:endCxn id="24" idx="3"/>
          </p:cNvCxnSpPr>
          <p:nvPr/>
        </p:nvCxnSpPr>
        <p:spPr>
          <a:xfrm>
            <a:off x="5652120" y="141904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2"/>
          <p:cNvSpPr>
            <a:spLocks noChangeArrowheads="1"/>
          </p:cNvSpPr>
          <p:nvPr/>
        </p:nvSpPr>
        <p:spPr bwMode="auto">
          <a:xfrm>
            <a:off x="6286512" y="5157192"/>
            <a:ext cx="2214578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105391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49" name="48 Conector recto"/>
          <p:cNvCxnSpPr/>
          <p:nvPr/>
        </p:nvCxnSpPr>
        <p:spPr>
          <a:xfrm>
            <a:off x="3214678" y="2420888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"/>
          <p:cNvSpPr txBox="1"/>
          <p:nvPr/>
        </p:nvSpPr>
        <p:spPr>
          <a:xfrm>
            <a:off x="579174" y="488341"/>
            <a:ext cx="24806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  <p:pic>
        <p:nvPicPr>
          <p:cNvPr id="62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CuadroTexto 4"/>
          <p:cNvSpPr txBox="1"/>
          <p:nvPr/>
        </p:nvSpPr>
        <p:spPr>
          <a:xfrm>
            <a:off x="579174" y="285729"/>
            <a:ext cx="46408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774386" y="3292964"/>
            <a:ext cx="2213438" cy="4960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75262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755576" y="3861048"/>
            <a:ext cx="2232248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75270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755576" y="4501140"/>
            <a:ext cx="2213438" cy="5120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76137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774386" y="2724310"/>
            <a:ext cx="2213438" cy="4886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73865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774386" y="2148246"/>
            <a:ext cx="2213438" cy="4886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73352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437542" y="2716330"/>
            <a:ext cx="2214578" cy="4966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(a)</a:t>
            </a:r>
            <a:endParaRPr kumimoji="1" lang="es-MX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76481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467544" y="472172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467544" y="537321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flipV="1">
            <a:off x="467544" y="40016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467544" y="1988840"/>
            <a:ext cx="0" cy="33843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467544" y="29249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467544" y="350100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 flipV="1">
            <a:off x="467544" y="234888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203848" y="4075484"/>
            <a:ext cx="21659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3203848" y="4723556"/>
            <a:ext cx="21659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3203848" y="5443636"/>
            <a:ext cx="21659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8540088" y="2420888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8540088" y="4075484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8540088" y="4723556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>
            <a:off x="8540088" y="3499420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>
            <a:off x="8540088" y="2996952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8532440" y="5371628"/>
            <a:ext cx="2083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594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980728"/>
            <a:ext cx="2356573" cy="8766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68" name="Rectangle 42"/>
          <p:cNvSpPr>
            <a:spLocks noChangeArrowheads="1"/>
          </p:cNvSpPr>
          <p:nvPr/>
        </p:nvSpPr>
        <p:spPr bwMode="auto">
          <a:xfrm>
            <a:off x="611560" y="4221088"/>
            <a:ext cx="2286016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102191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kumimoji="1" lang="es-MX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9" name="Rectangle 42"/>
          <p:cNvSpPr>
            <a:spLocks noChangeArrowheads="1"/>
          </p:cNvSpPr>
          <p:nvPr/>
        </p:nvSpPr>
        <p:spPr bwMode="auto">
          <a:xfrm>
            <a:off x="3419872" y="3363833"/>
            <a:ext cx="2286016" cy="6412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105866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6" name="Rectangle 42"/>
          <p:cNvSpPr>
            <a:spLocks noChangeArrowheads="1"/>
          </p:cNvSpPr>
          <p:nvPr/>
        </p:nvSpPr>
        <p:spPr bwMode="auto">
          <a:xfrm>
            <a:off x="3428992" y="2492896"/>
            <a:ext cx="2286016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  <a:endParaRPr kumimoji="1" lang="es-MX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102195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42"/>
          <p:cNvSpPr>
            <a:spLocks noChangeArrowheads="1"/>
          </p:cNvSpPr>
          <p:nvPr/>
        </p:nvSpPr>
        <p:spPr bwMode="auto">
          <a:xfrm>
            <a:off x="6084168" y="2492896"/>
            <a:ext cx="2286005" cy="648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105867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9" name="Rectangle 42"/>
          <p:cNvSpPr>
            <a:spLocks noChangeArrowheads="1"/>
          </p:cNvSpPr>
          <p:nvPr/>
        </p:nvSpPr>
        <p:spPr bwMode="auto">
          <a:xfrm>
            <a:off x="629814" y="3413045"/>
            <a:ext cx="2286002" cy="5200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102183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642910" y="2467241"/>
            <a:ext cx="2286016" cy="5297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900" dirty="0" smtClean="0">
                <a:latin typeface="Arial" pitchFamily="34" charset="0"/>
                <a:cs typeface="Arial" pitchFamily="34" charset="0"/>
              </a:rPr>
              <a:t> 85058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1" name="Rectangle 42"/>
          <p:cNvSpPr>
            <a:spLocks noChangeArrowheads="1"/>
          </p:cNvSpPr>
          <p:nvPr/>
        </p:nvSpPr>
        <p:spPr bwMode="auto">
          <a:xfrm>
            <a:off x="6072198" y="3356992"/>
            <a:ext cx="2286016" cy="648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  <a:endParaRPr kumimoji="1" lang="es-MX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105868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2" name="Rectangle 42"/>
          <p:cNvSpPr>
            <a:spLocks noChangeArrowheads="1"/>
          </p:cNvSpPr>
          <p:nvPr/>
        </p:nvSpPr>
        <p:spPr bwMode="auto">
          <a:xfrm>
            <a:off x="6072198" y="4149080"/>
            <a:ext cx="2286001" cy="648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kumimoji="1" lang="es-MX" sz="9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Nóm</a:t>
            </a:r>
            <a:r>
              <a:rPr kumimoji="1" lang="es-MX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105869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+mj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323528" y="2060848"/>
            <a:ext cx="832043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H="1">
            <a:off x="8604448" y="2071678"/>
            <a:ext cx="41106" cy="25094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 flipH="1">
            <a:off x="3131840" y="2071678"/>
            <a:ext cx="12988" cy="17173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3143240" y="3786190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3143240" y="2786058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323528" y="3713166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323528" y="4500570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357158" y="2784472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8358214" y="2784472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8358214" y="3784604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8358214" y="4570422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4"/>
          <p:cNvSpPr txBox="1"/>
          <p:nvPr/>
        </p:nvSpPr>
        <p:spPr>
          <a:xfrm>
            <a:off x="579174" y="285729"/>
            <a:ext cx="47849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  <p:pic>
        <p:nvPicPr>
          <p:cNvPr id="41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49 Conector recto"/>
          <p:cNvCxnSpPr/>
          <p:nvPr/>
        </p:nvCxnSpPr>
        <p:spPr>
          <a:xfrm>
            <a:off x="323528" y="2060848"/>
            <a:ext cx="0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2331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39951184"/>
              </p:ext>
            </p:extLst>
          </p:nvPr>
        </p:nvGraphicFramePr>
        <p:xfrm>
          <a:off x="-443883" y="1181100"/>
          <a:ext cx="9783191" cy="6444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4"/>
          <p:cNvSpPr txBox="1"/>
          <p:nvPr/>
        </p:nvSpPr>
        <p:spPr>
          <a:xfrm>
            <a:off x="445824" y="-302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0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99164132"/>
              </p:ext>
            </p:extLst>
          </p:nvPr>
        </p:nvGraphicFramePr>
        <p:xfrm>
          <a:off x="0" y="1001713"/>
          <a:ext cx="9144000" cy="4316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836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Vivienda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64965622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0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888525744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64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5536" y="1161281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</a:p>
          <a:p>
            <a:pPr algn="ctr"/>
            <a:r>
              <a:rPr lang="es-MX" sz="1200" dirty="0" smtClean="0"/>
              <a:t>110734</a:t>
            </a:r>
            <a:endParaRPr lang="es-MX" sz="1200" dirty="0"/>
          </a:p>
        </p:txBody>
      </p:sp>
      <p:sp>
        <p:nvSpPr>
          <p:cNvPr id="8" name="7 Rectángulo"/>
          <p:cNvSpPr/>
          <p:nvPr/>
        </p:nvSpPr>
        <p:spPr>
          <a:xfrm>
            <a:off x="395536" y="2097385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110737</a:t>
            </a:r>
            <a:endParaRPr lang="es-MX" sz="1200" dirty="0"/>
          </a:p>
        </p:txBody>
      </p:sp>
      <p:sp>
        <p:nvSpPr>
          <p:cNvPr id="9" name="8 Rectángulo"/>
          <p:cNvSpPr/>
          <p:nvPr/>
        </p:nvSpPr>
        <p:spPr>
          <a:xfrm>
            <a:off x="395536" y="303348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110739</a:t>
            </a:r>
            <a:endParaRPr lang="es-MX" sz="1200" dirty="0"/>
          </a:p>
        </p:txBody>
      </p:sp>
      <p:sp>
        <p:nvSpPr>
          <p:cNvPr id="10" name="9 Rectángulo"/>
          <p:cNvSpPr/>
          <p:nvPr/>
        </p:nvSpPr>
        <p:spPr>
          <a:xfrm>
            <a:off x="395536" y="3969593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110740</a:t>
            </a:r>
            <a:endParaRPr lang="es-MX" sz="1200" dirty="0"/>
          </a:p>
        </p:txBody>
      </p:sp>
      <p:sp>
        <p:nvSpPr>
          <p:cNvPr id="11" name="10 Rectángulo"/>
          <p:cNvSpPr/>
          <p:nvPr/>
        </p:nvSpPr>
        <p:spPr>
          <a:xfrm>
            <a:off x="395536" y="492800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110742</a:t>
            </a:r>
            <a:endParaRPr lang="es-MX" sz="1200" dirty="0"/>
          </a:p>
        </p:txBody>
      </p:sp>
      <p:sp>
        <p:nvSpPr>
          <p:cNvPr id="12" name="11 Rectángulo"/>
          <p:cNvSpPr/>
          <p:nvPr/>
        </p:nvSpPr>
        <p:spPr>
          <a:xfrm>
            <a:off x="6444208" y="1161281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</a:p>
          <a:p>
            <a:pPr algn="ctr"/>
            <a:r>
              <a:rPr lang="es-MX" sz="1200" dirty="0" smtClean="0"/>
              <a:t>110753</a:t>
            </a:r>
            <a:endParaRPr lang="es-MX" sz="1200" dirty="0"/>
          </a:p>
        </p:txBody>
      </p:sp>
      <p:sp>
        <p:nvSpPr>
          <p:cNvPr id="13" name="12 Rectángulo"/>
          <p:cNvSpPr/>
          <p:nvPr/>
        </p:nvSpPr>
        <p:spPr>
          <a:xfrm>
            <a:off x="6444208" y="2097385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111280</a:t>
            </a:r>
            <a:endParaRPr lang="es-MX" sz="1200" dirty="0"/>
          </a:p>
        </p:txBody>
      </p:sp>
      <p:sp>
        <p:nvSpPr>
          <p:cNvPr id="14" name="13 Rectángulo"/>
          <p:cNvSpPr/>
          <p:nvPr/>
        </p:nvSpPr>
        <p:spPr>
          <a:xfrm>
            <a:off x="6444208" y="303348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111281</a:t>
            </a:r>
            <a:endParaRPr lang="es-MX" sz="1200" dirty="0"/>
          </a:p>
        </p:txBody>
      </p:sp>
      <p:sp>
        <p:nvSpPr>
          <p:cNvPr id="15" name="14 Rectángulo"/>
          <p:cNvSpPr/>
          <p:nvPr/>
        </p:nvSpPr>
        <p:spPr>
          <a:xfrm>
            <a:off x="6444208" y="3969593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111282</a:t>
            </a:r>
            <a:endParaRPr lang="es-MX" sz="1200" dirty="0"/>
          </a:p>
        </p:txBody>
      </p:sp>
      <p:sp>
        <p:nvSpPr>
          <p:cNvPr id="16" name="15 Rectángulo"/>
          <p:cNvSpPr/>
          <p:nvPr/>
        </p:nvSpPr>
        <p:spPr>
          <a:xfrm>
            <a:off x="6444208" y="492800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111283</a:t>
            </a:r>
            <a:endParaRPr lang="es-MX" sz="1200" dirty="0"/>
          </a:p>
        </p:txBody>
      </p:sp>
      <p:sp>
        <p:nvSpPr>
          <p:cNvPr id="17" name="16 Rectángulo"/>
          <p:cNvSpPr/>
          <p:nvPr/>
        </p:nvSpPr>
        <p:spPr>
          <a:xfrm>
            <a:off x="3491880" y="1161281"/>
            <a:ext cx="2592288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110744</a:t>
            </a:r>
            <a:endParaRPr lang="es-MX" sz="1200" dirty="0"/>
          </a:p>
        </p:txBody>
      </p:sp>
      <p:sp>
        <p:nvSpPr>
          <p:cNvPr id="18" name="17 Rectángulo"/>
          <p:cNvSpPr/>
          <p:nvPr/>
        </p:nvSpPr>
        <p:spPr>
          <a:xfrm>
            <a:off x="3491880" y="2097385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110745</a:t>
            </a:r>
            <a:endParaRPr lang="es-MX" sz="1200" dirty="0"/>
          </a:p>
        </p:txBody>
      </p:sp>
      <p:sp>
        <p:nvSpPr>
          <p:cNvPr id="19" name="18 Rectángulo"/>
          <p:cNvSpPr/>
          <p:nvPr/>
        </p:nvSpPr>
        <p:spPr>
          <a:xfrm>
            <a:off x="3491880" y="303348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110748</a:t>
            </a:r>
            <a:endParaRPr lang="es-MX" sz="1200" dirty="0"/>
          </a:p>
        </p:txBody>
      </p:sp>
      <p:sp>
        <p:nvSpPr>
          <p:cNvPr id="20" name="19 Rectángulo"/>
          <p:cNvSpPr/>
          <p:nvPr/>
        </p:nvSpPr>
        <p:spPr>
          <a:xfrm>
            <a:off x="3491880" y="3969593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 smtClean="0"/>
              <a:t>110749</a:t>
            </a:r>
            <a:endParaRPr lang="es-MX" sz="12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2653139" y="846584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Honorarios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482290" y="4995093"/>
            <a:ext cx="255249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/>
              <a:t>Este personal depende de </a:t>
            </a:r>
          </a:p>
          <a:p>
            <a:pPr algn="ctr"/>
            <a:r>
              <a:rPr lang="es-MX" sz="1400" dirty="0" smtClean="0"/>
              <a:t>La Coordinación de Capacitación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11892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77617207"/>
              </p:ext>
            </p:extLst>
          </p:nvPr>
        </p:nvGraphicFramePr>
        <p:xfrm>
          <a:off x="304801" y="1409699"/>
          <a:ext cx="8534399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684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231396498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26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067855768"/>
              </p:ext>
            </p:extLst>
          </p:nvPr>
        </p:nvGraphicFramePr>
        <p:xfrm>
          <a:off x="266700" y="1009650"/>
          <a:ext cx="8610600" cy="4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928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658468739"/>
              </p:ext>
            </p:extLst>
          </p:nvPr>
        </p:nvGraphicFramePr>
        <p:xfrm>
          <a:off x="1090613" y="1001713"/>
          <a:ext cx="6962775" cy="4960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974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43 Conector recto"/>
          <p:cNvCxnSpPr/>
          <p:nvPr/>
        </p:nvCxnSpPr>
        <p:spPr>
          <a:xfrm flipV="1">
            <a:off x="2420702" y="2954015"/>
            <a:ext cx="4132286" cy="1590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33" name="Rectangle 475"/>
          <p:cNvSpPr>
            <a:spLocks noChangeArrowheads="1"/>
          </p:cNvSpPr>
          <p:nvPr/>
        </p:nvSpPr>
        <p:spPr bwMode="auto">
          <a:xfrm>
            <a:off x="5765839" y="2635040"/>
            <a:ext cx="1621372" cy="669751"/>
          </a:xfrm>
          <a:prstGeom prst="rect">
            <a:avLst/>
          </a:prstGeom>
          <a:solidFill>
            <a:schemeClr val="bg1"/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3314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01678" y="4836298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</p:cNvCxnSpPr>
          <p:nvPr/>
        </p:nvCxnSpPr>
        <p:spPr bwMode="auto">
          <a:xfrm flipH="1">
            <a:off x="5046430" y="4333358"/>
            <a:ext cx="251835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3412972"/>
            <a:ext cx="19959" cy="142332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</p:cNvCxnSpPr>
          <p:nvPr/>
        </p:nvCxnSpPr>
        <p:spPr bwMode="auto">
          <a:xfrm flipV="1">
            <a:off x="3285818" y="4357211"/>
            <a:ext cx="1201027" cy="662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285818" y="4857847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361064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424913"/>
            <a:ext cx="0" cy="26860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</p:cNvCxnSpPr>
          <p:nvPr/>
        </p:nvCxnSpPr>
        <p:spPr bwMode="auto">
          <a:xfrm>
            <a:off x="950525" y="3411641"/>
            <a:ext cx="0" cy="93323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411641"/>
            <a:ext cx="20114" cy="194942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534576" y="2607999"/>
            <a:ext cx="1579034" cy="6893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42848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3526061"/>
            <a:ext cx="1613438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Clubes 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110521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3411641"/>
            <a:ext cx="63095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157180"/>
            <a:ext cx="0" cy="1264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673239"/>
            <a:ext cx="2358919" cy="82940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Director(a) de Cultura Física y Deporte</a:t>
            </a:r>
          </a:p>
          <a:p>
            <a:pPr algn="ctr">
              <a:lnSpc>
                <a:spcPct val="80000"/>
              </a:lnSpc>
            </a:pPr>
            <a:r>
              <a:rPr lang="es-ES_tradnl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</a:t>
            </a:r>
            <a:r>
              <a:rPr lang="es-ES_tradnl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Nóm. </a:t>
            </a:r>
            <a:r>
              <a:rPr lang="es-ES_tradnl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110524</a:t>
            </a:r>
            <a:endParaRPr lang="es-ES_tradnl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3517139"/>
            <a:ext cx="1760343" cy="446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Coordinador(a) </a:t>
            </a:r>
            <a:r>
              <a:rPr lang="es-MX" sz="900" b="0" dirty="0">
                <a:cs typeface="Arial" panose="020B0604020202020204" pitchFamily="34" charset="0"/>
              </a:rPr>
              <a:t>de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Unidades </a:t>
            </a:r>
            <a:r>
              <a:rPr lang="es-MX" sz="900" b="0" dirty="0">
                <a:cs typeface="Arial" panose="020B0604020202020204" pitchFamily="34" charset="0"/>
              </a:rPr>
              <a:t>Deportivas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110496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3505318"/>
            <a:ext cx="1674136" cy="453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Coordinador(a)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Desarrollo </a:t>
            </a:r>
            <a:r>
              <a:rPr lang="es-MX" sz="900" b="0" dirty="0">
                <a:cs typeface="Arial" panose="020B0604020202020204" pitchFamily="34" charset="0"/>
              </a:rPr>
              <a:t>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110722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4134569"/>
            <a:ext cx="1649002" cy="4220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(Deporte Ciudadano)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110769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190836" y="4114294"/>
            <a:ext cx="1463045" cy="4139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8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Clubes</a:t>
            </a:r>
            <a:endParaRPr lang="es-MX" altLang="es-MX" sz="8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8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8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111389</a:t>
            </a:r>
            <a:endParaRPr lang="es-MX" altLang="es-MX" sz="8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636535"/>
            <a:ext cx="1654904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Jefe(a) de Area Acuática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110910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136242"/>
            <a:ext cx="1644461" cy="4057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111075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4134569"/>
            <a:ext cx="1579609" cy="4325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Técnico 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Nóm. </a:t>
            </a:r>
            <a:r>
              <a:rPr lang="es-MX" sz="900" dirty="0" smtClean="0">
                <a:cs typeface="Arial" panose="020B0604020202020204" pitchFamily="34" charset="0"/>
              </a:rPr>
              <a:t>111412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3526061"/>
            <a:ext cx="1679865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Planeación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110714</a:t>
            </a:r>
            <a:endParaRPr lang="es-MX" altLang="es-MX" sz="9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4090442"/>
            <a:ext cx="1624759" cy="430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(Cultura Física)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110770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4090442"/>
            <a:ext cx="1639946" cy="4618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Jefe(a) de Eventos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</a:t>
            </a:r>
            <a:r>
              <a:rPr lang="es-MX" sz="900" dirty="0">
                <a:cs typeface="Arial" panose="020B0604020202020204" pitchFamily="34" charset="0"/>
              </a:rPr>
              <a:t>. </a:t>
            </a:r>
            <a:r>
              <a:rPr lang="es-MX" sz="900" dirty="0" smtClean="0">
                <a:cs typeface="Arial" panose="020B0604020202020204" pitchFamily="34" charset="0"/>
              </a:rPr>
              <a:t>111487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633615"/>
            <a:ext cx="1613439" cy="411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(Infra. Y Mantenimiento)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18161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636536"/>
            <a:ext cx="1594092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(Jefe de Ligas Deportivas)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110894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778778" y="1003164"/>
            <a:ext cx="1334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DIRECCION</a:t>
            </a:r>
            <a:endParaRPr lang="es-MX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16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4618815"/>
            <a:ext cx="22383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753228"/>
            <a:ext cx="2222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4695069"/>
            <a:ext cx="2555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486167" y="1913572"/>
            <a:ext cx="4763" cy="13684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743730"/>
            <a:ext cx="160898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150460" y="2809928"/>
            <a:ext cx="2329296" cy="119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4491594"/>
            <a:ext cx="2045792" cy="4143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Almacenista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74457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4494625"/>
            <a:ext cx="2098060" cy="412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Oficial </a:t>
            </a:r>
            <a:r>
              <a:rPr lang="es-MX" sz="900" b="0" dirty="0" smtClean="0">
                <a:cs typeface="Arial" panose="020B0604020202020204" pitchFamily="34" charset="0"/>
              </a:rPr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Recursos Humanos)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20683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205125"/>
            <a:ext cx="22383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475672"/>
            <a:ext cx="2083117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Oficial </a:t>
            </a:r>
            <a:r>
              <a:rPr lang="es-MX" sz="900" b="0" dirty="0" smtClean="0">
                <a:cs typeface="Arial" panose="020B0604020202020204" pitchFamily="34" charset="0"/>
              </a:rPr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Caja General)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 </a:t>
            </a:r>
            <a:r>
              <a:rPr lang="es-MX" sz="900" b="0" dirty="0" smtClean="0">
                <a:cs typeface="Arial" panose="020B0604020202020204" pitchFamily="34" charset="0"/>
              </a:rPr>
              <a:t>14990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281997"/>
            <a:ext cx="9525" cy="93531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>
            <a:off x="886255" y="3288348"/>
            <a:ext cx="7939" cy="133046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477260"/>
            <a:ext cx="2034043" cy="4657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Encargado(a) </a:t>
            </a:r>
            <a:r>
              <a:rPr lang="es-MX" sz="900" b="0" dirty="0">
                <a:cs typeface="Arial" panose="020B0604020202020204" pitchFamily="34" charset="0"/>
              </a:rPr>
              <a:t>de Secciòn 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Chofer)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62441 </a:t>
            </a: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718276"/>
            <a:ext cx="2238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288347"/>
            <a:ext cx="737601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534604" y="2560349"/>
            <a:ext cx="1894288" cy="477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Auxiliar </a:t>
            </a:r>
            <a:r>
              <a:rPr lang="es-MX" sz="900" b="0" dirty="0" smtClean="0">
                <a:cs typeface="Arial" panose="020B0604020202020204" pitchFamily="34" charset="0"/>
              </a:rPr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Secretaria)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85393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6035054" y="3509010"/>
            <a:ext cx="2027183" cy="4404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Almacenista 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(Recepción</a:t>
            </a:r>
            <a:r>
              <a:rPr lang="es-MX" sz="900" b="0" dirty="0"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82909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288348"/>
            <a:ext cx="9525" cy="141043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021258"/>
            <a:ext cx="2050197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Auxiliar </a:t>
            </a:r>
            <a:r>
              <a:rPr lang="es-MX" sz="900" b="0" dirty="0" smtClean="0">
                <a:cs typeface="Arial" panose="020B0604020202020204" pitchFamily="34" charset="0"/>
              </a:rPr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Activos Fijos)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71351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238449"/>
            <a:ext cx="2603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203565"/>
            <a:ext cx="2143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219342" y="1765189"/>
            <a:ext cx="2530475" cy="618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Coordinador(a) de Planeación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110714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021258"/>
            <a:ext cx="2098060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Oficial </a:t>
            </a:r>
            <a:r>
              <a:rPr lang="es-MX" sz="900" b="0" dirty="0" smtClean="0">
                <a:cs typeface="Arial" panose="020B0604020202020204" pitchFamily="34" charset="0"/>
              </a:rPr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Enlace)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15320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11807" y="1003164"/>
            <a:ext cx="1760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ADMINISTRACION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6035054" y="4021259"/>
            <a:ext cx="2027183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Supervisor(a) de Eventos Deportivos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111073</a:t>
            </a:r>
            <a:endParaRPr lang="es-MX" sz="9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3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352480" y="1924530"/>
            <a:ext cx="2354915" cy="800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Clubes 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110521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2584627" y="4604481"/>
            <a:ext cx="1819275" cy="6699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B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(Promotor de Clubes)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85060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0962" y="1316793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CLUBES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 flipH="1">
            <a:off x="4527048" y="2717321"/>
            <a:ext cx="2891" cy="16988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494264" y="4416709"/>
            <a:ext cx="1" cy="1877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194050" y="4055096"/>
            <a:ext cx="13176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661823" y="3800719"/>
            <a:ext cx="1533814" cy="5082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Administrativo(a)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Secretaria)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19554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444"/>
          <p:cNvSpPr>
            <a:spLocks noChangeArrowheads="1"/>
          </p:cNvSpPr>
          <p:nvPr/>
        </p:nvSpPr>
        <p:spPr bwMode="auto">
          <a:xfrm>
            <a:off x="3609257" y="3043027"/>
            <a:ext cx="1835583" cy="7127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(Clubes)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111389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3502215" y="4416714"/>
            <a:ext cx="210271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4718378" y="4592453"/>
            <a:ext cx="1867004" cy="6819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(Clubes)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83109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5604931" y="4416163"/>
            <a:ext cx="1" cy="1877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4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ine 1180"/>
          <p:cNvSpPr>
            <a:spLocks noChangeShapeType="1"/>
          </p:cNvSpPr>
          <p:nvPr/>
        </p:nvSpPr>
        <p:spPr bwMode="auto">
          <a:xfrm>
            <a:off x="2601403" y="4886939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6266054" y="4062397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 flipH="1">
            <a:off x="6485129" y="3568684"/>
            <a:ext cx="1587" cy="4937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>
            <a:off x="2604856" y="4062397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1428548" y="3147862"/>
            <a:ext cx="30829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8" y="2107096"/>
            <a:ext cx="7989" cy="146158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2760337" y="3631564"/>
            <a:ext cx="1596884" cy="769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Promotor(a)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65685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2606442" y="3568684"/>
            <a:ext cx="3878688" cy="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>
            <a:off x="2606441" y="3568684"/>
            <a:ext cx="1" cy="132560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288107" y="2783007"/>
            <a:ext cx="1785291" cy="6810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C 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Cajera)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71488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4688718" y="3642195"/>
            <a:ext cx="1581774" cy="7593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(Promotor)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83946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2772772" y="4513722"/>
            <a:ext cx="1584620" cy="7611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Promotor(a)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Deportivo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72413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3565082" y="940002"/>
            <a:ext cx="1937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LIGAS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852695"/>
            <a:ext cx="2075338" cy="798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(Jefe(a) de Ligas Deportivas)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110894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17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269958" y="3465670"/>
            <a:ext cx="1206344" cy="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  <a:endCxn id="13" idx="2"/>
          </p:cNvCxnSpPr>
          <p:nvPr/>
        </p:nvCxnSpPr>
        <p:spPr bwMode="auto">
          <a:xfrm>
            <a:off x="2523612" y="4165056"/>
            <a:ext cx="0" cy="83811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473958" y="2584182"/>
            <a:ext cx="8945" cy="156656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966986" y="3107620"/>
            <a:ext cx="1957111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71210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459496" y="4169232"/>
            <a:ext cx="6848" cy="78504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645683" y="4349061"/>
            <a:ext cx="1755858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(Comunicación Social)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15733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514060" y="4165056"/>
            <a:ext cx="394886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555090" y="4349061"/>
            <a:ext cx="1807347" cy="6485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/ O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Fotógrafa)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101405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277827" y="987181"/>
            <a:ext cx="234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COMUNICACIÓN SOCIAL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579543" y="2305897"/>
            <a:ext cx="1806722" cy="7315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Jefe(a) de Eventos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</a:t>
            </a:r>
            <a:r>
              <a:rPr lang="es-MX" sz="900" dirty="0">
                <a:cs typeface="Arial" panose="020B0604020202020204" pitchFamily="34" charset="0"/>
              </a:rPr>
              <a:t>. </a:t>
            </a:r>
            <a:r>
              <a:rPr lang="es-MX" sz="900" dirty="0" smtClean="0">
                <a:cs typeface="Arial" panose="020B0604020202020204" pitchFamily="34" charset="0"/>
              </a:rPr>
              <a:t>111487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525693" y="4349061"/>
            <a:ext cx="1789554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Deportivo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(Fotógrafo)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20092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8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54 Conector recto"/>
          <p:cNvCxnSpPr>
            <a:cxnSpLocks noChangeShapeType="1"/>
          </p:cNvCxnSpPr>
          <p:nvPr/>
        </p:nvCxnSpPr>
        <p:spPr bwMode="auto">
          <a:xfrm>
            <a:off x="5211271" y="5932210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54 Conector recto"/>
          <p:cNvCxnSpPr>
            <a:cxnSpLocks noChangeShapeType="1"/>
          </p:cNvCxnSpPr>
          <p:nvPr/>
        </p:nvCxnSpPr>
        <p:spPr bwMode="auto">
          <a:xfrm>
            <a:off x="7014960" y="5949272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54 Conector recto"/>
          <p:cNvCxnSpPr>
            <a:cxnSpLocks noChangeShapeType="1"/>
          </p:cNvCxnSpPr>
          <p:nvPr/>
        </p:nvCxnSpPr>
        <p:spPr bwMode="auto">
          <a:xfrm>
            <a:off x="1842194" y="2607193"/>
            <a:ext cx="15398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41 Conector recto"/>
          <p:cNvCxnSpPr>
            <a:cxnSpLocks noChangeShapeType="1"/>
          </p:cNvCxnSpPr>
          <p:nvPr/>
        </p:nvCxnSpPr>
        <p:spPr bwMode="auto">
          <a:xfrm flipH="1">
            <a:off x="8945185" y="2227837"/>
            <a:ext cx="3762" cy="171654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" name="Line 36"/>
          <p:cNvSpPr>
            <a:spLocks noChangeShapeType="1"/>
          </p:cNvSpPr>
          <p:nvPr/>
        </p:nvSpPr>
        <p:spPr bwMode="auto">
          <a:xfrm>
            <a:off x="8717131" y="394438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00" name="Line 36"/>
          <p:cNvSpPr>
            <a:spLocks noChangeShapeType="1"/>
          </p:cNvSpPr>
          <p:nvPr/>
        </p:nvSpPr>
        <p:spPr bwMode="auto">
          <a:xfrm>
            <a:off x="8716585" y="3306388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101" name="54 Conector recto"/>
          <p:cNvCxnSpPr>
            <a:cxnSpLocks noChangeShapeType="1"/>
          </p:cNvCxnSpPr>
          <p:nvPr/>
        </p:nvCxnSpPr>
        <p:spPr bwMode="auto">
          <a:xfrm>
            <a:off x="8785696" y="2619553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Line 36"/>
          <p:cNvSpPr>
            <a:spLocks noChangeShapeType="1"/>
          </p:cNvSpPr>
          <p:nvPr/>
        </p:nvSpPr>
        <p:spPr bwMode="auto">
          <a:xfrm>
            <a:off x="5133511" y="531206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76" name="75 Conector recto"/>
          <p:cNvCxnSpPr>
            <a:cxnSpLocks noChangeShapeType="1"/>
          </p:cNvCxnSpPr>
          <p:nvPr/>
        </p:nvCxnSpPr>
        <p:spPr bwMode="auto">
          <a:xfrm>
            <a:off x="1852784" y="5963917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54 Conector recto"/>
          <p:cNvCxnSpPr>
            <a:cxnSpLocks noChangeShapeType="1"/>
          </p:cNvCxnSpPr>
          <p:nvPr/>
        </p:nvCxnSpPr>
        <p:spPr bwMode="auto">
          <a:xfrm>
            <a:off x="1847885" y="5305982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54 Conector recto"/>
          <p:cNvCxnSpPr>
            <a:cxnSpLocks noChangeShapeType="1"/>
          </p:cNvCxnSpPr>
          <p:nvPr/>
        </p:nvCxnSpPr>
        <p:spPr bwMode="auto">
          <a:xfrm>
            <a:off x="1847697" y="4699513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54 Conector recto"/>
          <p:cNvCxnSpPr>
            <a:cxnSpLocks noChangeShapeType="1"/>
          </p:cNvCxnSpPr>
          <p:nvPr/>
        </p:nvCxnSpPr>
        <p:spPr bwMode="auto">
          <a:xfrm>
            <a:off x="61893" y="4641206"/>
            <a:ext cx="15398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4 Conector recto"/>
          <p:cNvCxnSpPr>
            <a:cxnSpLocks noChangeShapeType="1"/>
          </p:cNvCxnSpPr>
          <p:nvPr/>
        </p:nvCxnSpPr>
        <p:spPr bwMode="auto">
          <a:xfrm>
            <a:off x="55490" y="5342152"/>
            <a:ext cx="1143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1972398" y="5010886"/>
            <a:ext cx="1553563" cy="6009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Karate)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82592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1969994" y="5653163"/>
            <a:ext cx="1553563" cy="6112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Promotor(a) 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Nóm. </a:t>
            </a:r>
            <a:r>
              <a:rPr lang="es-MX" sz="900" b="0" dirty="0" smtClean="0">
                <a:cs typeface="Arial" panose="020B0604020202020204" pitchFamily="34" charset="0"/>
              </a:rPr>
              <a:t>85093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5493999" y="5636923"/>
            <a:ext cx="1557501" cy="6064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Boliche)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.  111816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40" name="54 Conector recto"/>
          <p:cNvCxnSpPr>
            <a:cxnSpLocks noChangeShapeType="1"/>
          </p:cNvCxnSpPr>
          <p:nvPr/>
        </p:nvCxnSpPr>
        <p:spPr bwMode="auto">
          <a:xfrm>
            <a:off x="106142" y="3465529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Line 36"/>
          <p:cNvSpPr>
            <a:spLocks noChangeShapeType="1"/>
          </p:cNvSpPr>
          <p:nvPr/>
        </p:nvSpPr>
        <p:spPr bwMode="auto">
          <a:xfrm>
            <a:off x="6937200" y="531322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41" name="54 Conector recto"/>
          <p:cNvCxnSpPr>
            <a:cxnSpLocks noChangeShapeType="1"/>
          </p:cNvCxnSpPr>
          <p:nvPr/>
        </p:nvCxnSpPr>
        <p:spPr bwMode="auto">
          <a:xfrm>
            <a:off x="7011745" y="4667439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8" name="41 Conector recto"/>
          <p:cNvCxnSpPr>
            <a:cxnSpLocks noChangeShapeType="1"/>
          </p:cNvCxnSpPr>
          <p:nvPr/>
        </p:nvCxnSpPr>
        <p:spPr bwMode="auto">
          <a:xfrm>
            <a:off x="7159438" y="2244899"/>
            <a:ext cx="22264" cy="371232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2969217" y="2027340"/>
            <a:ext cx="30241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Line 36"/>
          <p:cNvSpPr>
            <a:spLocks noChangeShapeType="1"/>
          </p:cNvSpPr>
          <p:nvPr/>
        </p:nvSpPr>
        <p:spPr bwMode="auto">
          <a:xfrm>
            <a:off x="6933985" y="3959829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13" name="3 Conector recto"/>
          <p:cNvCxnSpPr>
            <a:cxnSpLocks noChangeShapeType="1"/>
            <a:stCxn id="15" idx="0"/>
          </p:cNvCxnSpPr>
          <p:nvPr/>
        </p:nvCxnSpPr>
        <p:spPr bwMode="auto">
          <a:xfrm>
            <a:off x="4481311" y="1137797"/>
            <a:ext cx="0" cy="107400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6933439" y="3321836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37797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Coordinador(a)  de Desarrollo Deportivo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110722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1964414" y="4385695"/>
            <a:ext cx="1567094" cy="5848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Esgrima)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82583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9" name="11 Conector recto"/>
          <p:cNvCxnSpPr>
            <a:cxnSpLocks noChangeShapeType="1"/>
          </p:cNvCxnSpPr>
          <p:nvPr/>
        </p:nvCxnSpPr>
        <p:spPr bwMode="auto">
          <a:xfrm flipH="1">
            <a:off x="63509" y="2236961"/>
            <a:ext cx="30216" cy="3110413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54 Conector recto"/>
          <p:cNvCxnSpPr>
            <a:cxnSpLocks noChangeShapeType="1"/>
          </p:cNvCxnSpPr>
          <p:nvPr/>
        </p:nvCxnSpPr>
        <p:spPr bwMode="auto">
          <a:xfrm>
            <a:off x="63509" y="3937544"/>
            <a:ext cx="1539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5693" y="2964694"/>
            <a:ext cx="1567094" cy="6243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u="sng" dirty="0">
                <a:cs typeface="Arial" panose="020B0604020202020204" pitchFamily="34" charset="0"/>
              </a:rPr>
              <a:t>ESCUELA DE ESGRIMA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u="sng" dirty="0">
                <a:cs typeface="Arial" panose="020B0604020202020204" pitchFamily="34" charset="0"/>
              </a:rPr>
              <a:t>ESCALIBUR DE MTY.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Honorarios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(Instructor(a)de </a:t>
            </a:r>
            <a:r>
              <a:rPr lang="es-MX" sz="900" b="0" dirty="0">
                <a:cs typeface="Arial" panose="020B0604020202020204" pitchFamily="34" charset="0"/>
              </a:rPr>
              <a:t>Esgrima)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24679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1488019"/>
            <a:ext cx="1692956" cy="6492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25072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>
            <a:off x="72181" y="2211805"/>
            <a:ext cx="884118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29 CuadroTexto"/>
          <p:cNvSpPr txBox="1"/>
          <p:nvPr/>
        </p:nvSpPr>
        <p:spPr>
          <a:xfrm>
            <a:off x="3206762" y="77464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DEPORTIVO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1480068"/>
            <a:ext cx="1638753" cy="6492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111075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Line 67"/>
          <p:cNvSpPr>
            <a:spLocks noChangeShapeType="1"/>
          </p:cNvSpPr>
          <p:nvPr/>
        </p:nvSpPr>
        <p:spPr bwMode="auto">
          <a:xfrm>
            <a:off x="93725" y="263173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96804" y="2294256"/>
            <a:ext cx="1548295" cy="6349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B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12289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46" name="54 Conector recto"/>
          <p:cNvCxnSpPr>
            <a:cxnSpLocks noChangeShapeType="1"/>
          </p:cNvCxnSpPr>
          <p:nvPr/>
        </p:nvCxnSpPr>
        <p:spPr bwMode="auto">
          <a:xfrm>
            <a:off x="7002550" y="2635001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7269000" y="2316795"/>
            <a:ext cx="1568108" cy="6128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Honorarios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(Instructor(a) Luchas Asociadas)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111835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7278515" y="2972573"/>
            <a:ext cx="1568108" cy="6260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Honorarios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(Instructor(a) de Judo)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111838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3682404" y="4353891"/>
            <a:ext cx="1540310" cy="61673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 (Tiro con Arco)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111156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56" name="Rectangle 108"/>
          <p:cNvSpPr>
            <a:spLocks noChangeArrowheads="1"/>
          </p:cNvSpPr>
          <p:nvPr/>
        </p:nvSpPr>
        <p:spPr bwMode="auto">
          <a:xfrm>
            <a:off x="3668317" y="5002384"/>
            <a:ext cx="1571130" cy="617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(Handball)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111157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3658551" y="5657484"/>
            <a:ext cx="1563685" cy="6128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(Patines Sobre Rueda)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111158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5476582" y="2317513"/>
            <a:ext cx="1563685" cy="6158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 (Tiro con Arco)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111159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5482120" y="2971724"/>
            <a:ext cx="1550546" cy="6173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 </a:t>
            </a:r>
            <a:r>
              <a:rPr lang="es-MX" sz="900" dirty="0">
                <a:cs typeface="Arial" panose="020B0604020202020204" pitchFamily="34" charset="0"/>
              </a:rPr>
              <a:t>(</a:t>
            </a:r>
            <a:r>
              <a:rPr lang="es-MX" sz="900" dirty="0" smtClean="0">
                <a:cs typeface="Arial" panose="020B0604020202020204" pitchFamily="34" charset="0"/>
              </a:rPr>
              <a:t>Box)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111161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5491234" y="3637411"/>
            <a:ext cx="1557051" cy="6097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(Tenis de Mesa)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111196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5490628" y="4288469"/>
            <a:ext cx="1546718" cy="6173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 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(Luchas Asociadas)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111201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5490628" y="4947560"/>
            <a:ext cx="1557658" cy="6367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(Béisbol)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111203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89073" y="3624449"/>
            <a:ext cx="1548998" cy="6921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(Voleibol)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</a:t>
            </a:r>
            <a:r>
              <a:rPr lang="es-MX" sz="900" dirty="0">
                <a:cs typeface="Arial" panose="020B0604020202020204" pitchFamily="34" charset="0"/>
              </a:rPr>
              <a:t>. </a:t>
            </a:r>
            <a:r>
              <a:rPr lang="es-MX" sz="900" dirty="0" smtClean="0">
                <a:cs typeface="Arial" panose="020B0604020202020204" pitchFamily="34" charset="0"/>
              </a:rPr>
              <a:t>60207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77978" y="4359732"/>
            <a:ext cx="1560093" cy="6263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Maestro(a) </a:t>
            </a:r>
            <a:r>
              <a:rPr lang="es-MX" sz="900" b="0" dirty="0">
                <a:cs typeface="Arial" panose="020B0604020202020204" pitchFamily="34" charset="0"/>
              </a:rPr>
              <a:t>(O)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Gimnasia)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60228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71431" y="5028772"/>
            <a:ext cx="1566640" cy="637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Maestro(a) Gimnasia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# </a:t>
            </a:r>
            <a:r>
              <a:rPr lang="es-MX" sz="900" b="0" dirty="0">
                <a:latin typeface="+mn-lt"/>
              </a:rPr>
              <a:t>Nóm. </a:t>
            </a:r>
            <a:r>
              <a:rPr lang="es-MX" sz="900" b="0" dirty="0" smtClean="0">
                <a:latin typeface="+mn-lt"/>
              </a:rPr>
              <a:t>61715</a:t>
            </a:r>
            <a:endParaRPr lang="es-MX" sz="900" b="0" dirty="0">
              <a:latin typeface="+mn-lt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967424" y="2292073"/>
            <a:ext cx="1560412" cy="648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Maestro(a) </a:t>
            </a:r>
            <a:r>
              <a:rPr lang="es-MX" sz="900" dirty="0" smtClean="0"/>
              <a:t> </a:t>
            </a:r>
            <a:r>
              <a:rPr lang="es-MX" sz="900" b="0" dirty="0" smtClean="0"/>
              <a:t>Basquetbol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# </a:t>
            </a:r>
            <a:r>
              <a:rPr lang="es-MX" sz="900" b="0" dirty="0"/>
              <a:t>Nóm. </a:t>
            </a:r>
            <a:r>
              <a:rPr lang="es-MX" sz="900" b="0" dirty="0" smtClean="0"/>
              <a:t>62379</a:t>
            </a:r>
            <a:endParaRPr lang="es-MX" sz="900" b="0" dirty="0"/>
          </a:p>
        </p:txBody>
      </p:sp>
      <p:sp>
        <p:nvSpPr>
          <p:cNvPr id="77" name="Line 36"/>
          <p:cNvSpPr>
            <a:spLocks noChangeShapeType="1"/>
          </p:cNvSpPr>
          <p:nvPr/>
        </p:nvSpPr>
        <p:spPr bwMode="auto">
          <a:xfrm>
            <a:off x="1853188" y="3353593"/>
            <a:ext cx="21433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81" name="Line 36"/>
          <p:cNvSpPr>
            <a:spLocks noChangeShapeType="1"/>
          </p:cNvSpPr>
          <p:nvPr/>
        </p:nvSpPr>
        <p:spPr bwMode="auto">
          <a:xfrm>
            <a:off x="1852594" y="3961237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82" name="43 Conector recto"/>
          <p:cNvCxnSpPr>
            <a:cxnSpLocks noChangeShapeType="1"/>
          </p:cNvCxnSpPr>
          <p:nvPr/>
        </p:nvCxnSpPr>
        <p:spPr bwMode="auto">
          <a:xfrm>
            <a:off x="1848597" y="2239342"/>
            <a:ext cx="3997" cy="372457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960355" y="2985398"/>
            <a:ext cx="1567482" cy="603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 </a:t>
            </a:r>
            <a:r>
              <a:rPr lang="es-MX" sz="900" b="0" dirty="0">
                <a:latin typeface="+mn-lt"/>
              </a:rPr>
              <a:t>(Gimnasia)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# </a:t>
            </a:r>
            <a:r>
              <a:rPr lang="es-MX" sz="900" b="0" dirty="0">
                <a:latin typeface="+mn-lt"/>
              </a:rPr>
              <a:t>Nóm. </a:t>
            </a:r>
            <a:r>
              <a:rPr lang="es-MX" sz="900" b="0" dirty="0" smtClean="0">
                <a:latin typeface="+mn-lt"/>
              </a:rPr>
              <a:t>62543</a:t>
            </a:r>
            <a:endParaRPr lang="es-MX" sz="900" b="0" dirty="0">
              <a:latin typeface="+mn-lt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1967424" y="3627104"/>
            <a:ext cx="1560412" cy="7249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dirty="0" smtClean="0"/>
              <a:t>Box)</a:t>
            </a:r>
            <a:endParaRPr lang="es-MX" sz="9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# </a:t>
            </a:r>
            <a:r>
              <a:rPr lang="es-MX" sz="900" b="0" dirty="0"/>
              <a:t>Nóm. </a:t>
            </a:r>
            <a:r>
              <a:rPr lang="es-MX" sz="900" b="0" dirty="0" smtClean="0"/>
              <a:t>74830</a:t>
            </a:r>
            <a:endParaRPr lang="es-MX" sz="900" b="0" dirty="0"/>
          </a:p>
        </p:txBody>
      </p:sp>
      <p:cxnSp>
        <p:nvCxnSpPr>
          <p:cNvPr id="87" name="54 Conector recto"/>
          <p:cNvCxnSpPr>
            <a:cxnSpLocks noChangeShapeType="1"/>
          </p:cNvCxnSpPr>
          <p:nvPr/>
        </p:nvCxnSpPr>
        <p:spPr bwMode="auto">
          <a:xfrm>
            <a:off x="5208056" y="4642426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41 Conector recto"/>
          <p:cNvCxnSpPr>
            <a:cxnSpLocks noChangeShapeType="1"/>
          </p:cNvCxnSpPr>
          <p:nvPr/>
        </p:nvCxnSpPr>
        <p:spPr bwMode="auto">
          <a:xfrm>
            <a:off x="5355749" y="2227837"/>
            <a:ext cx="11132" cy="370437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Line 36"/>
          <p:cNvSpPr>
            <a:spLocks noChangeShapeType="1"/>
          </p:cNvSpPr>
          <p:nvPr/>
        </p:nvSpPr>
        <p:spPr bwMode="auto">
          <a:xfrm>
            <a:off x="5130296" y="3958669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90" name="Line 36"/>
          <p:cNvSpPr>
            <a:spLocks noChangeShapeType="1"/>
          </p:cNvSpPr>
          <p:nvPr/>
        </p:nvSpPr>
        <p:spPr bwMode="auto">
          <a:xfrm>
            <a:off x="5129750" y="3352480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91" name="54 Conector recto"/>
          <p:cNvCxnSpPr>
            <a:cxnSpLocks noChangeShapeType="1"/>
          </p:cNvCxnSpPr>
          <p:nvPr/>
        </p:nvCxnSpPr>
        <p:spPr bwMode="auto">
          <a:xfrm>
            <a:off x="5198861" y="2617939"/>
            <a:ext cx="1539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3668317" y="2292073"/>
            <a:ext cx="1554397" cy="648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Voleibol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(Camino Real)</a:t>
            </a:r>
            <a:endParaRPr lang="es-MX" altLang="es-MX" sz="9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103969</a:t>
            </a:r>
            <a:endParaRPr lang="es-MX" altLang="es-MX" sz="9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3667118" y="2981370"/>
            <a:ext cx="1555596" cy="6076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Promotor(a)  A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(Valle Santa Lucía)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105393</a:t>
            </a:r>
            <a:endParaRPr lang="es-MX" sz="900" b="0" dirty="0">
              <a:latin typeface="+mn-lt"/>
            </a:endParaRP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3668317" y="3627104"/>
            <a:ext cx="1555596" cy="6921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(Halterofilia)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</a:t>
            </a:r>
            <a:r>
              <a:rPr lang="es-MX" sz="900" dirty="0">
                <a:cs typeface="Arial" panose="020B0604020202020204" pitchFamily="34" charset="0"/>
              </a:rPr>
              <a:t>. </a:t>
            </a:r>
            <a:r>
              <a:rPr lang="es-MX" sz="900" dirty="0" smtClean="0">
                <a:cs typeface="Arial" panose="020B0604020202020204" pitchFamily="34" charset="0"/>
              </a:rPr>
              <a:t>111155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7269000" y="3637410"/>
            <a:ext cx="1577623" cy="609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Boliche)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.  111837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9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(Cultura Física)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110770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(Cultura Física)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102069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14" name="54 Conector recto"/>
          <p:cNvCxnSpPr>
            <a:cxnSpLocks noChangeShapeType="1"/>
          </p:cNvCxnSpPr>
          <p:nvPr/>
        </p:nvCxnSpPr>
        <p:spPr bwMode="auto">
          <a:xfrm>
            <a:off x="5685439" y="3629212"/>
            <a:ext cx="0" cy="20079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(Cultura Física)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20089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630310" y="1432000"/>
            <a:ext cx="1669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CULTURA FISICA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23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309728" y="3545761"/>
            <a:ext cx="1905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2730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278478" y="414072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8" name="9 Conector recto"/>
          <p:cNvCxnSpPr>
            <a:cxnSpLocks noChangeShapeType="1"/>
            <a:stCxn id="36" idx="0"/>
          </p:cNvCxnSpPr>
          <p:nvPr/>
        </p:nvCxnSpPr>
        <p:spPr bwMode="auto">
          <a:xfrm flipH="1">
            <a:off x="4363741" y="1927680"/>
            <a:ext cx="7736" cy="105733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280065" y="348184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171365" y="3515678"/>
            <a:ext cx="3508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16300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65689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522954" y="3010427"/>
            <a:ext cx="0" cy="113029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03129" y="1927680"/>
            <a:ext cx="1936695" cy="8428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 #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110769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 flipH="1">
            <a:off x="3266423" y="2989788"/>
            <a:ext cx="36956" cy="200428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38 CuadroTexto"/>
          <p:cNvSpPr txBox="1"/>
          <p:nvPr/>
        </p:nvSpPr>
        <p:spPr>
          <a:xfrm>
            <a:off x="3228237" y="985416"/>
            <a:ext cx="220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CIUDADANO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Promotor(a) </a:t>
            </a:r>
            <a:r>
              <a:rPr lang="es-MX" sz="900" b="0" dirty="0">
                <a:latin typeface="+mn-lt"/>
              </a:rPr>
              <a:t>Deportivo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41139</a:t>
            </a:r>
            <a:endParaRPr lang="es-MX" sz="900" b="0" dirty="0">
              <a:latin typeface="+mn-lt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Promotor(a) A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71760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Promotor(a)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81160</a:t>
            </a: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Promotor(a) Deportivo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60247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Promotor(a) 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# </a:t>
            </a:r>
            <a:r>
              <a:rPr lang="es-MX" sz="900" b="0" dirty="0">
                <a:latin typeface="+mn-lt"/>
              </a:rPr>
              <a:t>Nóm. </a:t>
            </a:r>
            <a:r>
              <a:rPr lang="es-MX" sz="900" b="0" dirty="0" smtClean="0">
                <a:latin typeface="+mn-lt"/>
              </a:rPr>
              <a:t>72216</a:t>
            </a:r>
            <a:endParaRPr lang="es-MX" sz="900" b="0" dirty="0">
              <a:latin typeface="+mn-lt"/>
            </a:endParaRP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Promotor(a)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70848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71628" y="4246455"/>
            <a:ext cx="1905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</p:spTree>
    <p:extLst>
      <p:ext uri="{BB962C8B-B14F-4D97-AF65-F5344CB8AC3E}">
        <p14:creationId xmlns:p14="http://schemas.microsoft.com/office/powerpoint/2010/main" val="29048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347904"/>
            <a:ext cx="2174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3168141"/>
            <a:ext cx="7522" cy="266056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677728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355591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5088038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5071804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885832"/>
            <a:ext cx="19526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828710"/>
            <a:ext cx="19526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328854"/>
            <a:ext cx="1952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3168141"/>
            <a:ext cx="0" cy="271182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5157915"/>
            <a:ext cx="2667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3201478"/>
            <a:ext cx="17463" cy="264152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604474"/>
            <a:ext cx="2174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921120"/>
            <a:ext cx="284494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841309"/>
            <a:ext cx="236753" cy="168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>
            <a:off x="4507911" y="2162735"/>
            <a:ext cx="8472" cy="10006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3250462"/>
            <a:ext cx="1689783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74543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501685"/>
            <a:ext cx="1668108" cy="6746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61716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4033328"/>
            <a:ext cx="1680409" cy="646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22484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743551"/>
            <a:ext cx="1680409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(Mantenimiento)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43883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3171317"/>
            <a:ext cx="588939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747953"/>
            <a:ext cx="1701232" cy="6813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(Mantenimiento)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67157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4009767"/>
            <a:ext cx="1705685" cy="676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Jardinero(a)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63965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3282782"/>
            <a:ext cx="1686214" cy="68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(Mantenimiento)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21436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772384"/>
            <a:ext cx="1652960" cy="639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102378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4012691"/>
            <a:ext cx="1670065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102308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204858" y="2452313"/>
            <a:ext cx="17414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Secretaria  /  B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15227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489336"/>
            <a:ext cx="1660103" cy="6746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102664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2686441" y="959784"/>
            <a:ext cx="3676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Y MANTENIMIENTO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394020"/>
            <a:ext cx="1858790" cy="7139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(Infraestructura y Mantenimiento)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18161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604474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3272687"/>
            <a:ext cx="1717792" cy="663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62449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491367"/>
            <a:ext cx="1707699" cy="68500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(Mantenimiento)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71044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471"/>
          <p:cNvSpPr>
            <a:spLocks noChangeArrowheads="1"/>
          </p:cNvSpPr>
          <p:nvPr/>
        </p:nvSpPr>
        <p:spPr bwMode="auto">
          <a:xfrm>
            <a:off x="3421138" y="1685621"/>
            <a:ext cx="2171642" cy="8588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Coordinador(a) de Planeación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110714</a:t>
            </a:r>
            <a:endParaRPr lang="es-MX" sz="9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7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2447841" y="1923946"/>
            <a:ext cx="209834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537510" y="1155847"/>
            <a:ext cx="17098" cy="7680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686784" y="785794"/>
            <a:ext cx="1655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</p:txBody>
      </p: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116415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Jefe(a) de Area Acuática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110910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2751302"/>
            <a:ext cx="1532149" cy="5989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Auxiliar  </a:t>
            </a:r>
            <a:r>
              <a:rPr lang="es-MX" sz="900" b="0" dirty="0" smtClean="0"/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b="0" dirty="0"/>
              <a:t>Enfermera)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42637</a:t>
            </a:r>
            <a:endParaRPr lang="es-MX" sz="900" b="0" dirty="0"/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393060"/>
            <a:ext cx="1532149" cy="624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Promotor </a:t>
            </a:r>
            <a:r>
              <a:rPr lang="es-MX" sz="900" b="0" dirty="0" smtClean="0"/>
              <a:t>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(Cajera)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42969</a:t>
            </a:r>
            <a:endParaRPr lang="es-MX" sz="900" b="0" dirty="0"/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494630"/>
            <a:ext cx="1474815" cy="66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Secretaria </a:t>
            </a:r>
            <a:r>
              <a:rPr lang="es-MX" sz="900" b="0" dirty="0">
                <a:latin typeface="+mn-lt"/>
              </a:rPr>
              <a:t>/ </a:t>
            </a:r>
            <a:r>
              <a:rPr lang="es-MX" sz="900" b="0" dirty="0" smtClean="0">
                <a:latin typeface="+mn-lt"/>
              </a:rPr>
              <a:t>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(Cajera)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72580</a:t>
            </a:r>
            <a:endParaRPr lang="es-MX" sz="900" b="0" dirty="0">
              <a:latin typeface="+mn-lt"/>
            </a:endParaRP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064600"/>
            <a:ext cx="1526002" cy="6248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Secretaria / O </a:t>
            </a:r>
            <a:endParaRPr lang="es-MX" sz="9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b="0" dirty="0"/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82359</a:t>
            </a:r>
            <a:endParaRPr lang="es-MX" sz="900" b="0" dirty="0"/>
          </a:p>
        </p:txBody>
      </p:sp>
      <p:sp>
        <p:nvSpPr>
          <p:cNvPr id="3" name="2 CuadroTexto"/>
          <p:cNvSpPr txBox="1"/>
          <p:nvPr/>
        </p:nvSpPr>
        <p:spPr>
          <a:xfrm>
            <a:off x="503376" y="2239962"/>
            <a:ext cx="1400576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Administrativo</a:t>
            </a:r>
            <a:endParaRPr lang="es-MX" sz="1600" dirty="0"/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2656783"/>
            <a:ext cx="155194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2766355"/>
            <a:ext cx="1556156" cy="70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Encargado(a)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Sección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(Supervisor de Albercas)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101235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4834214"/>
            <a:ext cx="1563080" cy="6335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62442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515837"/>
            <a:ext cx="1565097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24076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170289"/>
            <a:ext cx="1555142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Encargadao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(a)de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Sección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61722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515836"/>
            <a:ext cx="1544101" cy="62773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Vigilante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102188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4846123"/>
            <a:ext cx="1531948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105918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191672"/>
            <a:ext cx="1544101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Canastillero(a)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105611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2675210"/>
            <a:ext cx="3171764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12 Rectángulo"/>
          <p:cNvSpPr/>
          <p:nvPr/>
        </p:nvSpPr>
        <p:spPr>
          <a:xfrm>
            <a:off x="3091435" y="2239962"/>
            <a:ext cx="1479892" cy="33855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600" dirty="0" smtClean="0"/>
              <a:t>Mantenimiento</a:t>
            </a:r>
            <a:endParaRPr lang="es-MX" sz="1600" dirty="0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431049"/>
            <a:ext cx="1460425" cy="61479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Salvavidas </a:t>
            </a:r>
            <a:endParaRPr lang="es-MX" sz="9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(Instructor de Natación)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74123</a:t>
            </a:r>
            <a:endParaRPr lang="es-MX" sz="900" b="0" dirty="0"/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2763714"/>
            <a:ext cx="1454776" cy="61479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Maestro(a) </a:t>
            </a:r>
            <a:r>
              <a:rPr lang="es-MX" sz="900" b="0" dirty="0"/>
              <a:t>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16996</a:t>
            </a:r>
            <a:endParaRPr lang="es-MX" sz="900" b="0" dirty="0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099537"/>
            <a:ext cx="1453409" cy="61479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Maestro(a) </a:t>
            </a:r>
            <a:r>
              <a:rPr lang="es-MX" sz="900" b="0" dirty="0"/>
              <a:t>(O</a:t>
            </a:r>
            <a:r>
              <a:rPr lang="es-MX" sz="900" b="0" dirty="0" smtClean="0"/>
              <a:t>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 (Natación)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23907</a:t>
            </a:r>
            <a:endParaRPr lang="es-MX" sz="900" b="0" dirty="0"/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426288"/>
            <a:ext cx="1465276" cy="6292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Promotor 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(Instructor de Natación)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17015</a:t>
            </a:r>
            <a:endParaRPr lang="es-MX" sz="900" b="0" dirty="0"/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097697"/>
            <a:ext cx="1445177" cy="6234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Auxiliar  de </a:t>
            </a:r>
            <a:r>
              <a:rPr lang="es-MX" sz="900" b="0" dirty="0"/>
              <a:t>Eventos </a:t>
            </a:r>
            <a:r>
              <a:rPr lang="es-MX" sz="900" b="0" dirty="0" smtClean="0"/>
              <a:t>Espec</a:t>
            </a:r>
            <a:r>
              <a:rPr lang="es-MX" sz="900" dirty="0" smtClean="0"/>
              <a:t>iales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(Cajero</a:t>
            </a:r>
            <a:r>
              <a:rPr lang="es-MX" sz="900" b="0" dirty="0"/>
              <a:t>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74479</a:t>
            </a:r>
            <a:endParaRPr lang="es-MX" sz="900" b="0" dirty="0"/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2765156"/>
            <a:ext cx="1453409" cy="6133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64696</a:t>
            </a:r>
            <a:endParaRPr lang="es-MX" sz="900" b="0" dirty="0"/>
          </a:p>
        </p:txBody>
      </p: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2668590"/>
            <a:ext cx="3100590" cy="662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15 Rectángulo"/>
          <p:cNvSpPr/>
          <p:nvPr/>
        </p:nvSpPr>
        <p:spPr>
          <a:xfrm>
            <a:off x="6468199" y="2244361"/>
            <a:ext cx="1457002" cy="33855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600" dirty="0" smtClean="0"/>
              <a:t>Domo Acuático</a:t>
            </a:r>
            <a:endParaRPr lang="es-MX" sz="1600" dirty="0"/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2781772"/>
            <a:ext cx="1542467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Ayudante(a)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83981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78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260609" y="471806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250806" y="434423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91" name="Line 6"/>
          <p:cNvSpPr>
            <a:spLocks noChangeShapeType="1"/>
          </p:cNvSpPr>
          <p:nvPr/>
        </p:nvSpPr>
        <p:spPr bwMode="auto">
          <a:xfrm>
            <a:off x="8674029" y="428469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16997" y="390657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468514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5" name="Line 6"/>
          <p:cNvSpPr>
            <a:spLocks noChangeShapeType="1"/>
          </p:cNvSpPr>
          <p:nvPr/>
        </p:nvSpPr>
        <p:spPr bwMode="auto">
          <a:xfrm>
            <a:off x="6910849" y="302901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8648444" y="3753878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8659609" y="340271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8671174" y="2963131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15042" y="474901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16997" y="428469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6916845" y="349333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58607" y="389780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63111" y="379367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386840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40262" y="2904161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93727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29380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67750" y="339264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293596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86971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9990" y="3357368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4510753" y="1828735"/>
            <a:ext cx="3630" cy="7544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686782" y="738088"/>
            <a:ext cx="1655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</p:txBody>
      </p: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073528"/>
            <a:ext cx="1515427" cy="3728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 111410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77487" y="1614058"/>
            <a:ext cx="1873791" cy="651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Coordinador(a) Técnico 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Nóm. </a:t>
            </a:r>
            <a:r>
              <a:rPr lang="es-MX" sz="900" dirty="0" smtClean="0">
                <a:cs typeface="Arial" panose="020B0604020202020204" pitchFamily="34" charset="0"/>
              </a:rPr>
              <a:t>111412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569123"/>
            <a:ext cx="8666304" cy="45824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73997" y="418114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 dirty="0"/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614947"/>
            <a:ext cx="12244" cy="207019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3221004"/>
            <a:ext cx="1507328" cy="3810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103511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641144"/>
            <a:ext cx="1502360" cy="3602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105596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729172"/>
            <a:ext cx="1507328" cy="427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 </a:t>
            </a:r>
            <a:r>
              <a:rPr lang="es-MX" sz="900" b="0" dirty="0" smtClean="0">
                <a:cs typeface="Arial" panose="020B0604020202020204" pitchFamily="34" charset="0"/>
              </a:rPr>
              <a:t>101303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69107" y="460783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3750163" y="2708168"/>
            <a:ext cx="1511131" cy="404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112600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3585011"/>
            <a:ext cx="1519799" cy="3987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</a:t>
            </a:r>
            <a:r>
              <a:rPr lang="es-MX" sz="900" b="0" dirty="0" smtClean="0">
                <a:cs typeface="Arial" panose="020B0604020202020204" pitchFamily="34" charset="0"/>
              </a:rPr>
              <a:t>Nóm. 112603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3643049"/>
            <a:ext cx="1511131" cy="3406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</a:t>
            </a:r>
            <a:r>
              <a:rPr lang="es-MX" sz="900" b="0" dirty="0" smtClean="0">
                <a:cs typeface="Arial" panose="020B0604020202020204" pitchFamily="34" charset="0"/>
              </a:rPr>
              <a:t>Nóm</a:t>
            </a:r>
            <a:r>
              <a:rPr lang="es-MX" sz="900" b="1" dirty="0" smtClean="0">
                <a:cs typeface="Arial" panose="020B0604020202020204" pitchFamily="34" charset="0"/>
              </a:rPr>
              <a:t>. </a:t>
            </a:r>
            <a:r>
              <a:rPr lang="es-MX" sz="900" dirty="0" smtClean="0">
                <a:cs typeface="Arial" panose="020B0604020202020204" pitchFamily="34" charset="0"/>
              </a:rPr>
              <a:t>112597</a:t>
            </a: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4029502"/>
            <a:ext cx="1506662" cy="376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</a:t>
            </a:r>
            <a:r>
              <a:rPr lang="es-MX" sz="900" b="0" dirty="0" smtClean="0">
                <a:cs typeface="Arial" panose="020B0604020202020204" pitchFamily="34" charset="0"/>
              </a:rPr>
              <a:t>Nóm. 112598</a:t>
            </a:r>
            <a:endParaRPr lang="es-MX" sz="9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708168"/>
            <a:ext cx="1528440" cy="4180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dirty="0">
                <a:cs typeface="Arial" panose="020B0604020202020204" pitchFamily="34" charset="0"/>
              </a:rPr>
              <a:t># </a:t>
            </a:r>
            <a:r>
              <a:rPr lang="es-MX" sz="900" dirty="0" smtClean="0">
                <a:cs typeface="Arial" panose="020B0604020202020204" pitchFamily="34" charset="0"/>
              </a:rPr>
              <a:t>Nóm. 112595</a:t>
            </a: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3750162" y="3158092"/>
            <a:ext cx="1512797" cy="3846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Nóm. 112602</a:t>
            </a:r>
            <a:endParaRPr lang="es-MX" sz="9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2119671" y="3183072"/>
            <a:ext cx="1504493" cy="4046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112596</a:t>
            </a:r>
          </a:p>
        </p:txBody>
      </p:sp>
      <p:sp>
        <p:nvSpPr>
          <p:cNvPr id="86" name="Rectangle 53"/>
          <p:cNvSpPr>
            <a:spLocks noChangeArrowheads="1"/>
          </p:cNvSpPr>
          <p:nvPr/>
        </p:nvSpPr>
        <p:spPr bwMode="auto">
          <a:xfrm>
            <a:off x="2112844" y="4485655"/>
            <a:ext cx="1511131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</a:t>
            </a:r>
            <a:r>
              <a:rPr lang="es-MX" sz="900" b="0" dirty="0" smtClean="0">
                <a:cs typeface="Arial" panose="020B0604020202020204" pitchFamily="34" charset="0"/>
              </a:rPr>
              <a:t>Nóm. </a:t>
            </a:r>
            <a:r>
              <a:rPr lang="es-MX" sz="900" dirty="0" smtClean="0">
                <a:cs typeface="Arial" panose="020B0604020202020204" pitchFamily="34" charset="0"/>
              </a:rPr>
              <a:t>112599</a:t>
            </a:r>
            <a:endParaRPr lang="es-MX" sz="900" b="0" dirty="0" smtClean="0">
              <a:cs typeface="Arial" panose="020B0604020202020204" pitchFamily="34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750163" y="4036525"/>
            <a:ext cx="1544657" cy="3695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Salvavidas(a)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</a:t>
            </a:r>
            <a:r>
              <a:rPr lang="es-MX" sz="900" b="0" dirty="0" smtClean="0">
                <a:cs typeface="Arial" panose="020B0604020202020204" pitchFamily="34" charset="0"/>
              </a:rPr>
              <a:t>Nóm. 112605</a:t>
            </a:r>
            <a:endParaRPr lang="es-MX" sz="9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4485655"/>
            <a:ext cx="1546422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Salvavidas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</a:t>
            </a:r>
            <a:r>
              <a:rPr lang="es-MX" sz="900" b="0" dirty="0" smtClean="0">
                <a:cs typeface="Arial" panose="020B0604020202020204" pitchFamily="34" charset="0"/>
              </a:rPr>
              <a:t>Nóm.</a:t>
            </a:r>
            <a:r>
              <a:rPr lang="es-MX" sz="9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s-MX" sz="900" dirty="0" smtClean="0">
                <a:cs typeface="Arial" panose="020B0604020202020204" pitchFamily="34" charset="0"/>
              </a:rPr>
              <a:t>112606</a:t>
            </a:r>
          </a:p>
        </p:txBody>
      </p:sp>
      <p:cxnSp>
        <p:nvCxnSpPr>
          <p:cNvPr id="92" name="3 Conector recto"/>
          <p:cNvCxnSpPr>
            <a:cxnSpLocks noChangeShapeType="1"/>
            <a:endCxn id="91" idx="1"/>
          </p:cNvCxnSpPr>
          <p:nvPr/>
        </p:nvCxnSpPr>
        <p:spPr bwMode="auto">
          <a:xfrm>
            <a:off x="8922001" y="2569123"/>
            <a:ext cx="2853" cy="171557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7261789" y="2710397"/>
            <a:ext cx="1516857" cy="401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 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>
                <a:cs typeface="Arial" panose="020B0604020202020204" pitchFamily="34" charset="0"/>
              </a:rPr>
              <a:t> </a:t>
            </a:r>
            <a:r>
              <a:rPr lang="es-MX" sz="900" dirty="0" smtClean="0">
                <a:cs typeface="Arial" panose="020B0604020202020204" pitchFamily="34" charset="0"/>
              </a:rPr>
              <a:t>112772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5477378" y="3154256"/>
            <a:ext cx="1557051" cy="374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112767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4436387"/>
            <a:ext cx="1506791" cy="4275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112771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7261789" y="3158093"/>
            <a:ext cx="1517449" cy="3709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112773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5485206" y="2704184"/>
            <a:ext cx="1557051" cy="4074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112766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5499605" y="3585463"/>
            <a:ext cx="1534824" cy="3982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 </a:t>
            </a:r>
            <a:r>
              <a:rPr lang="es-MX" sz="900" dirty="0" smtClean="0">
                <a:cs typeface="Arial" panose="020B0604020202020204" pitchFamily="34" charset="0"/>
              </a:rPr>
              <a:t>112769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4036525"/>
            <a:ext cx="1542690" cy="3526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 </a:t>
            </a:r>
            <a:r>
              <a:rPr lang="es-MX" sz="900" dirty="0" smtClean="0">
                <a:cs typeface="Arial" panose="020B0604020202020204" pitchFamily="34" charset="0"/>
              </a:rPr>
              <a:t>112770</a:t>
            </a:r>
            <a:endParaRPr lang="es-MX" sz="900" dirty="0"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1087" y="2599047"/>
            <a:ext cx="33735" cy="200878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7261789" y="3622108"/>
            <a:ext cx="1517449" cy="3452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112774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499365"/>
            <a:ext cx="1542691" cy="422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 </a:t>
            </a:r>
            <a:r>
              <a:rPr lang="es-MX" sz="900" dirty="0" smtClean="0">
                <a:cs typeface="Arial" panose="020B0604020202020204" pitchFamily="34" charset="0"/>
              </a:rPr>
              <a:t>111411</a:t>
            </a:r>
          </a:p>
        </p:txBody>
      </p:sp>
      <p:sp>
        <p:nvSpPr>
          <p:cNvPr id="88" name="Rectangle 53"/>
          <p:cNvSpPr>
            <a:spLocks noChangeArrowheads="1"/>
          </p:cNvSpPr>
          <p:nvPr/>
        </p:nvSpPr>
        <p:spPr bwMode="auto">
          <a:xfrm>
            <a:off x="7261789" y="4032947"/>
            <a:ext cx="1541907" cy="354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Nóm. 112604</a:t>
            </a:r>
            <a:endParaRPr lang="es-MX" sz="900" dirty="0" smtClean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4" name="3 Conector recto"/>
          <p:cNvCxnSpPr>
            <a:cxnSpLocks noChangeShapeType="1"/>
          </p:cNvCxnSpPr>
          <p:nvPr/>
        </p:nvCxnSpPr>
        <p:spPr bwMode="auto">
          <a:xfrm>
            <a:off x="242903" y="2624593"/>
            <a:ext cx="0" cy="208615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3 Conector recto"/>
          <p:cNvCxnSpPr>
            <a:cxnSpLocks noChangeShapeType="1"/>
          </p:cNvCxnSpPr>
          <p:nvPr/>
        </p:nvCxnSpPr>
        <p:spPr bwMode="auto">
          <a:xfrm flipH="1">
            <a:off x="7173400" y="2570965"/>
            <a:ext cx="1" cy="217804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382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2733591" y="3765668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 dirty="0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2733591" y="339034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145113" y="455938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155998" y="418435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8" name="Line 6"/>
          <p:cNvSpPr>
            <a:spLocks noChangeShapeType="1"/>
          </p:cNvSpPr>
          <p:nvPr/>
        </p:nvSpPr>
        <p:spPr bwMode="auto">
          <a:xfrm>
            <a:off x="930047" y="338932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40125"/>
            <a:ext cx="0" cy="98126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6147153" y="381082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6163054" y="342955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37821" y="3759574"/>
            <a:ext cx="24312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463838" y="738088"/>
            <a:ext cx="2101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ADAPTADO</a:t>
            </a: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27568" y="3021389"/>
            <a:ext cx="7369031" cy="1684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927569" y="3057517"/>
            <a:ext cx="10252" cy="150883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478836" y="2046682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Jefe(a) de Area Acuática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110910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055915" y="3221143"/>
            <a:ext cx="1517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A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15000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067757" y="3601728"/>
            <a:ext cx="1505860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Instructor 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(Box)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41266</a:t>
            </a:r>
            <a:endParaRPr lang="es-MX" sz="900" b="0" dirty="0"/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97928" y="3597546"/>
            <a:ext cx="1510842" cy="3473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Profesional Especialista 1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(Promotor)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85395</a:t>
            </a: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13011" y="4047214"/>
            <a:ext cx="1511848" cy="3121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 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112123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126" name="Rectangle 3"/>
          <p:cNvSpPr>
            <a:spLocks noChangeArrowheads="1"/>
          </p:cNvSpPr>
          <p:nvPr/>
        </p:nvSpPr>
        <p:spPr bwMode="auto">
          <a:xfrm>
            <a:off x="2884716" y="3221143"/>
            <a:ext cx="1517702" cy="2774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84841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3011" y="4398685"/>
            <a:ext cx="151184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</a:t>
            </a:r>
            <a:r>
              <a:rPr lang="es-MX" sz="900" dirty="0">
                <a:cs typeface="Arial" panose="020B0604020202020204" pitchFamily="34" charset="0"/>
              </a:rPr>
              <a:t> </a:t>
            </a:r>
            <a:r>
              <a:rPr lang="es-MX" sz="900" dirty="0" smtClean="0">
                <a:cs typeface="Arial" panose="020B0604020202020204" pitchFamily="34" charset="0"/>
              </a:rPr>
              <a:t>112158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954148" y="417259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54147" y="456409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67145" y="3990508"/>
            <a:ext cx="1506471" cy="340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(Promotor Deportivo)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43572</a:t>
            </a:r>
            <a:endParaRPr lang="es-MX" sz="900" b="0" dirty="0"/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060380" y="4377171"/>
            <a:ext cx="1519590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Golbol)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72618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2762342" y="4132313"/>
            <a:ext cx="245442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9" name="Rectangle 1150"/>
          <p:cNvSpPr>
            <a:spLocks noChangeArrowheads="1"/>
          </p:cNvSpPr>
          <p:nvPr/>
        </p:nvSpPr>
        <p:spPr bwMode="auto">
          <a:xfrm>
            <a:off x="2889180" y="3984369"/>
            <a:ext cx="1513236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Auxiliar 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(Promotor Deportivo)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101092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0" name="Rectangle 108"/>
          <p:cNvSpPr>
            <a:spLocks noChangeArrowheads="1"/>
          </p:cNvSpPr>
          <p:nvPr/>
        </p:nvSpPr>
        <p:spPr bwMode="auto">
          <a:xfrm>
            <a:off x="4713011" y="3601728"/>
            <a:ext cx="1519799" cy="3491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Auxiliar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 (Instructor Atletismo)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</a:t>
            </a:r>
            <a:r>
              <a:rPr lang="es-MX" sz="900" dirty="0">
                <a:cs typeface="Arial" panose="020B0604020202020204" pitchFamily="34" charset="0"/>
              </a:rPr>
              <a:t> </a:t>
            </a:r>
            <a:r>
              <a:rPr lang="es-MX" sz="900" dirty="0" smtClean="0">
                <a:cs typeface="Arial" panose="020B0604020202020204" pitchFamily="34" charset="0"/>
              </a:rPr>
              <a:t>112122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>
            <a:off x="2738229" y="454249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4700606" y="3203727"/>
            <a:ext cx="1532204" cy="353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103471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2889180" y="4398685"/>
            <a:ext cx="1513236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(Promotor Deportivo)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101128</a:t>
            </a: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8021114" y="340396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 dirty="0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8045775" y="3771870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6595774" y="3196440"/>
            <a:ext cx="1495096" cy="361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 </a:t>
            </a:r>
            <a:r>
              <a:rPr lang="es-MX" sz="900" dirty="0" smtClean="0">
                <a:cs typeface="Arial" panose="020B0604020202020204" pitchFamily="34" charset="0"/>
              </a:rPr>
              <a:t>112768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38" name="Rectangle 82"/>
          <p:cNvSpPr>
            <a:spLocks noChangeArrowheads="1"/>
          </p:cNvSpPr>
          <p:nvPr/>
        </p:nvSpPr>
        <p:spPr bwMode="auto">
          <a:xfrm>
            <a:off x="6595774" y="3601728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Instructor 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(Atletismo)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111164</a:t>
            </a:r>
            <a:endParaRPr lang="es-MX" sz="900" dirty="0">
              <a:cs typeface="Arial" panose="020B0604020202020204" pitchFamily="34" charset="0"/>
            </a:endParaRPr>
          </a:p>
        </p:txBody>
      </p:sp>
      <p:cxnSp>
        <p:nvCxnSpPr>
          <p:cNvPr id="44" name="3 Conector recto"/>
          <p:cNvCxnSpPr>
            <a:cxnSpLocks noChangeShapeType="1"/>
            <a:endCxn id="32" idx="0"/>
          </p:cNvCxnSpPr>
          <p:nvPr/>
        </p:nvCxnSpPr>
        <p:spPr bwMode="auto">
          <a:xfrm flipH="1">
            <a:off x="2738229" y="3034097"/>
            <a:ext cx="9847" cy="150839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3 Conector recto"/>
          <p:cNvCxnSpPr>
            <a:cxnSpLocks noChangeShapeType="1"/>
          </p:cNvCxnSpPr>
          <p:nvPr/>
        </p:nvCxnSpPr>
        <p:spPr bwMode="auto">
          <a:xfrm flipH="1">
            <a:off x="6397020" y="3035428"/>
            <a:ext cx="9847" cy="150839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3 Conector recto"/>
          <p:cNvCxnSpPr>
            <a:cxnSpLocks noChangeShapeType="1"/>
          </p:cNvCxnSpPr>
          <p:nvPr/>
        </p:nvCxnSpPr>
        <p:spPr bwMode="auto">
          <a:xfrm>
            <a:off x="8284635" y="3036759"/>
            <a:ext cx="11964" cy="73444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294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33" name="58 CuadroTexto"/>
          <p:cNvSpPr txBox="1">
            <a:spLocks noChangeArrowheads="1"/>
          </p:cNvSpPr>
          <p:nvPr/>
        </p:nvSpPr>
        <p:spPr bwMode="auto">
          <a:xfrm>
            <a:off x="3381636" y="816758"/>
            <a:ext cx="23028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TEMPORADA ACUATICA</a:t>
            </a:r>
          </a:p>
        </p:txBody>
      </p:sp>
      <p:sp>
        <p:nvSpPr>
          <p:cNvPr id="47" name="Rectangle 375"/>
          <p:cNvSpPr>
            <a:spLocks noChangeArrowheads="1"/>
          </p:cNvSpPr>
          <p:nvPr/>
        </p:nvSpPr>
        <p:spPr bwMode="auto">
          <a:xfrm>
            <a:off x="3474160" y="1582310"/>
            <a:ext cx="2161165" cy="564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Jefe de Area Acuática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110910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01" name="Rectangle 26"/>
          <p:cNvSpPr>
            <a:spLocks noChangeArrowheads="1"/>
          </p:cNvSpPr>
          <p:nvPr/>
        </p:nvSpPr>
        <p:spPr bwMode="auto">
          <a:xfrm>
            <a:off x="3080064" y="4111429"/>
            <a:ext cx="1448729" cy="388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113241</a:t>
            </a:r>
            <a:endParaRPr lang="es-MX" sz="900" dirty="0"/>
          </a:p>
        </p:txBody>
      </p:sp>
      <p:sp>
        <p:nvSpPr>
          <p:cNvPr id="103" name="Rectangle 21"/>
          <p:cNvSpPr>
            <a:spLocks noChangeArrowheads="1"/>
          </p:cNvSpPr>
          <p:nvPr/>
        </p:nvSpPr>
        <p:spPr bwMode="auto">
          <a:xfrm>
            <a:off x="4603791" y="2282836"/>
            <a:ext cx="1439218" cy="393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Enfermera (o)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113260</a:t>
            </a:r>
            <a:endParaRPr lang="es-MX" sz="900" b="1" dirty="0">
              <a:solidFill>
                <a:srgbClr val="FF0000"/>
              </a:solidFill>
            </a:endParaRPr>
          </a:p>
        </p:txBody>
      </p:sp>
      <p:sp>
        <p:nvSpPr>
          <p:cNvPr id="104" name="Rectangle 21"/>
          <p:cNvSpPr>
            <a:spLocks noChangeArrowheads="1"/>
          </p:cNvSpPr>
          <p:nvPr/>
        </p:nvSpPr>
        <p:spPr bwMode="auto">
          <a:xfrm>
            <a:off x="4603791" y="2761157"/>
            <a:ext cx="1439218" cy="4002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Enfermera (o)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113261</a:t>
            </a:r>
            <a:endParaRPr lang="es-MX" sz="900" b="1" dirty="0">
              <a:solidFill>
                <a:srgbClr val="FF0000"/>
              </a:solidFill>
            </a:endParaRPr>
          </a:p>
        </p:txBody>
      </p:sp>
      <p:sp>
        <p:nvSpPr>
          <p:cNvPr id="105" name="Rectangle 21"/>
          <p:cNvSpPr>
            <a:spLocks noChangeArrowheads="1"/>
          </p:cNvSpPr>
          <p:nvPr/>
        </p:nvSpPr>
        <p:spPr bwMode="auto">
          <a:xfrm>
            <a:off x="4603791" y="3247430"/>
            <a:ext cx="1439218" cy="3930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Enfermera (o)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113258</a:t>
            </a:r>
            <a:endParaRPr lang="es-MX" sz="900" b="1" dirty="0">
              <a:solidFill>
                <a:srgbClr val="FF0000"/>
              </a:solidFill>
            </a:endParaRPr>
          </a:p>
        </p:txBody>
      </p:sp>
      <p:sp>
        <p:nvSpPr>
          <p:cNvPr id="106" name="Rectangle 21"/>
          <p:cNvSpPr>
            <a:spLocks noChangeArrowheads="1"/>
          </p:cNvSpPr>
          <p:nvPr/>
        </p:nvSpPr>
        <p:spPr bwMode="auto">
          <a:xfrm>
            <a:off x="6142449" y="4168155"/>
            <a:ext cx="1451347" cy="364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Boletera(o)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113268</a:t>
            </a:r>
            <a:endParaRPr lang="es-MX" sz="900" dirty="0"/>
          </a:p>
        </p:txBody>
      </p:sp>
      <p:sp>
        <p:nvSpPr>
          <p:cNvPr id="107" name="Rectangle 7"/>
          <p:cNvSpPr>
            <a:spLocks noChangeArrowheads="1"/>
          </p:cNvSpPr>
          <p:nvPr/>
        </p:nvSpPr>
        <p:spPr bwMode="auto">
          <a:xfrm>
            <a:off x="1548623" y="2276044"/>
            <a:ext cx="1466199" cy="394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Instructor(a) 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</a:t>
            </a:r>
            <a:r>
              <a:rPr lang="es-MX" sz="900" dirty="0"/>
              <a:t> </a:t>
            </a:r>
            <a:r>
              <a:rPr lang="es-MX" sz="900" dirty="0" smtClean="0"/>
              <a:t>113249</a:t>
            </a:r>
            <a:endParaRPr lang="es-MX" sz="900" dirty="0"/>
          </a:p>
        </p:txBody>
      </p:sp>
      <p:sp>
        <p:nvSpPr>
          <p:cNvPr id="108" name="Rectangle 7"/>
          <p:cNvSpPr>
            <a:spLocks noChangeArrowheads="1"/>
          </p:cNvSpPr>
          <p:nvPr/>
        </p:nvSpPr>
        <p:spPr bwMode="auto">
          <a:xfrm>
            <a:off x="1542003" y="2762387"/>
            <a:ext cx="1466199" cy="3875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 (a)de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113253</a:t>
            </a:r>
            <a:endParaRPr lang="es-MX" sz="900" b="0" dirty="0"/>
          </a:p>
        </p:txBody>
      </p:sp>
      <p:sp>
        <p:nvSpPr>
          <p:cNvPr id="109" name="Rectangle 7"/>
          <p:cNvSpPr>
            <a:spLocks noChangeArrowheads="1"/>
          </p:cNvSpPr>
          <p:nvPr/>
        </p:nvSpPr>
        <p:spPr bwMode="auto">
          <a:xfrm>
            <a:off x="1543334" y="3232827"/>
            <a:ext cx="1466199" cy="37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 (a)de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113250</a:t>
            </a:r>
            <a:endParaRPr lang="es-MX" sz="900" b="0" dirty="0"/>
          </a:p>
        </p:txBody>
      </p:sp>
      <p:sp>
        <p:nvSpPr>
          <p:cNvPr id="111" name="Rectangle 7"/>
          <p:cNvSpPr>
            <a:spLocks noChangeArrowheads="1"/>
          </p:cNvSpPr>
          <p:nvPr/>
        </p:nvSpPr>
        <p:spPr bwMode="auto">
          <a:xfrm>
            <a:off x="1538045" y="3664842"/>
            <a:ext cx="1466199" cy="3596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 (a)de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113252</a:t>
            </a:r>
            <a:endParaRPr lang="es-MX" sz="900" b="0" dirty="0"/>
          </a:p>
        </p:txBody>
      </p:sp>
      <p:sp>
        <p:nvSpPr>
          <p:cNvPr id="112" name="Rectangle 7"/>
          <p:cNvSpPr>
            <a:spLocks noChangeArrowheads="1"/>
          </p:cNvSpPr>
          <p:nvPr/>
        </p:nvSpPr>
        <p:spPr bwMode="auto">
          <a:xfrm>
            <a:off x="1531425" y="4111429"/>
            <a:ext cx="1466199" cy="3935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Instructor(a) 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113251</a:t>
            </a:r>
            <a:endParaRPr lang="es-MX" sz="900" b="0" dirty="0"/>
          </a:p>
        </p:txBody>
      </p:sp>
      <p:sp>
        <p:nvSpPr>
          <p:cNvPr id="113" name="Rectangle 7"/>
          <p:cNvSpPr>
            <a:spLocks noChangeArrowheads="1"/>
          </p:cNvSpPr>
          <p:nvPr/>
        </p:nvSpPr>
        <p:spPr bwMode="auto">
          <a:xfrm>
            <a:off x="1531425" y="4564840"/>
            <a:ext cx="1448936" cy="3880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Instructor(a) 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113254</a:t>
            </a:r>
            <a:endParaRPr lang="es-MX" sz="900" b="0" dirty="0"/>
          </a:p>
        </p:txBody>
      </p:sp>
      <p:sp>
        <p:nvSpPr>
          <p:cNvPr id="114" name="Rectangle 7"/>
          <p:cNvSpPr>
            <a:spLocks noChangeArrowheads="1"/>
          </p:cNvSpPr>
          <p:nvPr/>
        </p:nvSpPr>
        <p:spPr bwMode="auto">
          <a:xfrm>
            <a:off x="1532756" y="5043230"/>
            <a:ext cx="1448936" cy="394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Instructor(a) 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113256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115" name="Rectangle 7"/>
          <p:cNvSpPr>
            <a:spLocks noChangeArrowheads="1"/>
          </p:cNvSpPr>
          <p:nvPr/>
        </p:nvSpPr>
        <p:spPr bwMode="auto">
          <a:xfrm>
            <a:off x="1534087" y="5521622"/>
            <a:ext cx="1448936" cy="3875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Instructor(a) de Natación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113257</a:t>
            </a:r>
            <a:endParaRPr lang="es-MX" sz="900" b="0" dirty="0"/>
          </a:p>
        </p:txBody>
      </p:sp>
      <p:sp>
        <p:nvSpPr>
          <p:cNvPr id="116" name="Rectangle 26"/>
          <p:cNvSpPr>
            <a:spLocks noChangeArrowheads="1"/>
          </p:cNvSpPr>
          <p:nvPr/>
        </p:nvSpPr>
        <p:spPr bwMode="auto">
          <a:xfrm>
            <a:off x="3081395" y="4589819"/>
            <a:ext cx="1448729" cy="394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113293</a:t>
            </a:r>
            <a:endParaRPr lang="es-MX" sz="900" dirty="0"/>
          </a:p>
        </p:txBody>
      </p:sp>
      <p:sp>
        <p:nvSpPr>
          <p:cNvPr id="117" name="Rectangle 26"/>
          <p:cNvSpPr>
            <a:spLocks noChangeArrowheads="1"/>
          </p:cNvSpPr>
          <p:nvPr/>
        </p:nvSpPr>
        <p:spPr bwMode="auto">
          <a:xfrm>
            <a:off x="3082726" y="5072070"/>
            <a:ext cx="1448729" cy="3904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113244</a:t>
            </a:r>
            <a:endParaRPr lang="es-MX" sz="900" b="1" dirty="0">
              <a:solidFill>
                <a:srgbClr val="FF0000"/>
              </a:solidFill>
            </a:endParaRPr>
          </a:p>
        </p:txBody>
      </p:sp>
      <p:sp>
        <p:nvSpPr>
          <p:cNvPr id="118" name="Rectangle 26"/>
          <p:cNvSpPr>
            <a:spLocks noChangeArrowheads="1"/>
          </p:cNvSpPr>
          <p:nvPr/>
        </p:nvSpPr>
        <p:spPr bwMode="auto">
          <a:xfrm>
            <a:off x="3084057" y="5562504"/>
            <a:ext cx="1448729" cy="37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113243</a:t>
            </a:r>
            <a:endParaRPr lang="es-MX" sz="900" b="1" dirty="0">
              <a:solidFill>
                <a:srgbClr val="FF0000"/>
              </a:solidFill>
            </a:endParaRPr>
          </a:p>
        </p:txBody>
      </p:sp>
      <p:sp>
        <p:nvSpPr>
          <p:cNvPr id="119" name="Rectangle 26"/>
          <p:cNvSpPr>
            <a:spLocks noChangeArrowheads="1"/>
          </p:cNvSpPr>
          <p:nvPr/>
        </p:nvSpPr>
        <p:spPr bwMode="auto">
          <a:xfrm>
            <a:off x="3085388" y="6032944"/>
            <a:ext cx="1448729" cy="3598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</a:t>
            </a:r>
            <a:r>
              <a:rPr lang="es-MX" sz="900" b="1" dirty="0"/>
              <a:t>. </a:t>
            </a:r>
            <a:r>
              <a:rPr lang="es-MX" sz="900" b="1" dirty="0" smtClean="0"/>
              <a:t>113245</a:t>
            </a:r>
            <a:endParaRPr lang="es-MX" sz="900" b="1" dirty="0"/>
          </a:p>
        </p:txBody>
      </p:sp>
      <p:sp>
        <p:nvSpPr>
          <p:cNvPr id="121" name="Rectangle 26"/>
          <p:cNvSpPr>
            <a:spLocks noChangeArrowheads="1"/>
          </p:cNvSpPr>
          <p:nvPr/>
        </p:nvSpPr>
        <p:spPr bwMode="auto">
          <a:xfrm>
            <a:off x="3077402" y="2285654"/>
            <a:ext cx="1430101" cy="37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113248</a:t>
            </a:r>
            <a:endParaRPr lang="es-MX" sz="900" dirty="0"/>
          </a:p>
        </p:txBody>
      </p:sp>
      <p:sp>
        <p:nvSpPr>
          <p:cNvPr id="122" name="Rectangle 26"/>
          <p:cNvSpPr>
            <a:spLocks noChangeArrowheads="1"/>
          </p:cNvSpPr>
          <p:nvPr/>
        </p:nvSpPr>
        <p:spPr bwMode="auto">
          <a:xfrm>
            <a:off x="3078733" y="2748143"/>
            <a:ext cx="1430101" cy="3598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113246</a:t>
            </a:r>
            <a:endParaRPr lang="es-MX" sz="900" dirty="0"/>
          </a:p>
        </p:txBody>
      </p:sp>
      <p:sp>
        <p:nvSpPr>
          <p:cNvPr id="123" name="Rectangle 26"/>
          <p:cNvSpPr>
            <a:spLocks noChangeArrowheads="1"/>
          </p:cNvSpPr>
          <p:nvPr/>
        </p:nvSpPr>
        <p:spPr bwMode="auto">
          <a:xfrm>
            <a:off x="3080064" y="3202680"/>
            <a:ext cx="1430101" cy="3596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# Nóm. 113401</a:t>
            </a:r>
            <a:endParaRPr lang="es-MX" sz="900" dirty="0"/>
          </a:p>
        </p:txBody>
      </p:sp>
      <p:sp>
        <p:nvSpPr>
          <p:cNvPr id="124" name="Rectangle 26"/>
          <p:cNvSpPr>
            <a:spLocks noChangeArrowheads="1"/>
          </p:cNvSpPr>
          <p:nvPr/>
        </p:nvSpPr>
        <p:spPr bwMode="auto">
          <a:xfrm>
            <a:off x="3073444" y="3649267"/>
            <a:ext cx="1430101" cy="3890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Salvavidas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113247</a:t>
            </a:r>
            <a:endParaRPr lang="es-MX" sz="900" dirty="0"/>
          </a:p>
        </p:txBody>
      </p:sp>
      <p:sp>
        <p:nvSpPr>
          <p:cNvPr id="125" name="Rectangle 21"/>
          <p:cNvSpPr>
            <a:spLocks noChangeArrowheads="1"/>
          </p:cNvSpPr>
          <p:nvPr/>
        </p:nvSpPr>
        <p:spPr bwMode="auto">
          <a:xfrm>
            <a:off x="4605122" y="3725821"/>
            <a:ext cx="1439218" cy="3753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Enfermera(o)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113262</a:t>
            </a:r>
            <a:endParaRPr lang="es-MX" sz="900" b="1" dirty="0">
              <a:solidFill>
                <a:srgbClr val="FF0000"/>
              </a:solidFill>
            </a:endParaRPr>
          </a:p>
        </p:txBody>
      </p:sp>
      <p:sp>
        <p:nvSpPr>
          <p:cNvPr id="126" name="Rectangle 21"/>
          <p:cNvSpPr>
            <a:spLocks noChangeArrowheads="1"/>
          </p:cNvSpPr>
          <p:nvPr/>
        </p:nvSpPr>
        <p:spPr bwMode="auto">
          <a:xfrm>
            <a:off x="6146407" y="4622957"/>
            <a:ext cx="1451347" cy="371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Boletera(o)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113267</a:t>
            </a:r>
            <a:endParaRPr lang="es-MX" sz="900" dirty="0"/>
          </a:p>
        </p:txBody>
      </p:sp>
      <p:sp>
        <p:nvSpPr>
          <p:cNvPr id="128" name="Rectangle 21"/>
          <p:cNvSpPr>
            <a:spLocks noChangeArrowheads="1"/>
          </p:cNvSpPr>
          <p:nvPr/>
        </p:nvSpPr>
        <p:spPr bwMode="auto">
          <a:xfrm>
            <a:off x="6141118" y="2272077"/>
            <a:ext cx="1437555" cy="393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Boletera(o)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113263</a:t>
            </a:r>
            <a:endParaRPr lang="es-MX" sz="900" dirty="0"/>
          </a:p>
        </p:txBody>
      </p:sp>
      <p:sp>
        <p:nvSpPr>
          <p:cNvPr id="129" name="Rectangle 21"/>
          <p:cNvSpPr>
            <a:spLocks noChangeArrowheads="1"/>
          </p:cNvSpPr>
          <p:nvPr/>
        </p:nvSpPr>
        <p:spPr bwMode="auto">
          <a:xfrm>
            <a:off x="6142449" y="2750467"/>
            <a:ext cx="1437555" cy="4002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Boletera(o)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dirty="0" smtClean="0"/>
              <a:t>113266</a:t>
            </a:r>
            <a:endParaRPr lang="es-MX" sz="900" dirty="0"/>
          </a:p>
        </p:txBody>
      </p:sp>
      <p:sp>
        <p:nvSpPr>
          <p:cNvPr id="130" name="Rectangle 21"/>
          <p:cNvSpPr>
            <a:spLocks noChangeArrowheads="1"/>
          </p:cNvSpPr>
          <p:nvPr/>
        </p:nvSpPr>
        <p:spPr bwMode="auto">
          <a:xfrm>
            <a:off x="6135829" y="3236809"/>
            <a:ext cx="1437555" cy="3930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Boletera (o)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</a:t>
            </a:r>
            <a:r>
              <a:rPr lang="es-MX" sz="900" b="0" dirty="0" smtClean="0"/>
              <a:t>Nóm113265</a:t>
            </a:r>
            <a:endParaRPr lang="es-MX" sz="900" b="1" dirty="0"/>
          </a:p>
        </p:txBody>
      </p:sp>
      <p:sp>
        <p:nvSpPr>
          <p:cNvPr id="131" name="Rectangle 21"/>
          <p:cNvSpPr>
            <a:spLocks noChangeArrowheads="1"/>
          </p:cNvSpPr>
          <p:nvPr/>
        </p:nvSpPr>
        <p:spPr bwMode="auto">
          <a:xfrm>
            <a:off x="6137160" y="3715200"/>
            <a:ext cx="1437555" cy="3753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Boletera (o)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</a:t>
            </a:r>
            <a:r>
              <a:rPr lang="es-MX" sz="900" b="0" dirty="0" smtClean="0"/>
              <a:t>Nóm113264</a:t>
            </a:r>
            <a:endParaRPr lang="es-MX" sz="900" b="1" dirty="0"/>
          </a:p>
        </p:txBody>
      </p:sp>
    </p:spTree>
    <p:extLst>
      <p:ext uri="{BB962C8B-B14F-4D97-AF65-F5344CB8AC3E}">
        <p14:creationId xmlns:p14="http://schemas.microsoft.com/office/powerpoint/2010/main" val="214598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122344" y="2881664"/>
            <a:ext cx="3355669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196540" y="3360463"/>
            <a:ext cx="85026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589527" y="3655157"/>
            <a:ext cx="814388" cy="127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510277" y="4012345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510277" y="4467957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510277" y="4820382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499165" y="5188682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699190" y="3360463"/>
            <a:ext cx="11112" cy="182821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225115" y="4021870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225115" y="4458432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225115" y="4829907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220393" y="5198207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>
            <a:off x="210827" y="3360463"/>
            <a:ext cx="0" cy="183774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415865" y="4677507"/>
            <a:ext cx="18319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28315" y="3467832"/>
            <a:ext cx="1835150" cy="3095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425390" y="3872645"/>
            <a:ext cx="1811337" cy="3159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671952" y="3483707"/>
            <a:ext cx="1833563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412440" y="4259995"/>
            <a:ext cx="183673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10 DE MARZO</a:t>
            </a:r>
            <a:endParaRPr lang="es-ES" sz="900" b="0" dirty="0"/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671952" y="4672745"/>
            <a:ext cx="1833563" cy="325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437840" y="3858357"/>
            <a:ext cx="1833562" cy="306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744727" y="4677507"/>
            <a:ext cx="18446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425390" y="4259995"/>
            <a:ext cx="181768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730440" y="3483707"/>
            <a:ext cx="1830387" cy="296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VILLA ALEGRE</a:t>
            </a:r>
            <a:endParaRPr lang="es-ES" sz="900" b="0" dirty="0"/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428315" y="4677507"/>
            <a:ext cx="1835150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735202" y="3863120"/>
            <a:ext cx="1846263" cy="322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671952" y="3867882"/>
            <a:ext cx="1817688" cy="319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744727" y="5085496"/>
            <a:ext cx="1862138" cy="312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686240" y="5096607"/>
            <a:ext cx="1831975" cy="301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681477" y="4259995"/>
            <a:ext cx="18256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406340" y="5088670"/>
            <a:ext cx="1831975" cy="309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428315" y="5085495"/>
            <a:ext cx="1844675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425390" y="3475770"/>
            <a:ext cx="1816100" cy="3127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081237" y="2631882"/>
            <a:ext cx="1860843" cy="5692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Secretaria </a:t>
            </a:r>
            <a:r>
              <a:rPr lang="es-MX" sz="900" b="0" dirty="0" smtClean="0">
                <a:cs typeface="Arial" panose="020B0604020202020204" pitchFamily="34" charset="0"/>
              </a:rPr>
              <a:t> </a:t>
            </a:r>
            <a:r>
              <a:rPr lang="es-MX" sz="900" b="0" dirty="0">
                <a:cs typeface="Arial" panose="020B0604020202020204" pitchFamily="34" charset="0"/>
              </a:rPr>
              <a:t>C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23636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744727" y="4259996"/>
            <a:ext cx="1830388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212415" y="3596420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526152" y="3640870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485964" y="1761329"/>
            <a:ext cx="12360" cy="3495562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241490" y="3632932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244665" y="4034529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244665" y="4433113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244665" y="4848917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244665" y="5256891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24816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Coordinador(a) </a:t>
            </a:r>
            <a:r>
              <a:rPr lang="es-MX" sz="900" b="0" dirty="0">
                <a:cs typeface="Arial" panose="020B0604020202020204" pitchFamily="34" charset="0"/>
              </a:rPr>
              <a:t>de Unidades Deportivas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110496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311481" y="882578"/>
            <a:ext cx="2328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UNIDADES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08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94644" y="3752023"/>
            <a:ext cx="1751585" cy="676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Aerobic´s)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60237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6664" y="4498593"/>
            <a:ext cx="1750203" cy="6992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82362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Auxiliar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Vigilante)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16066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Secretaria / O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60516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1" dirty="0" smtClean="0">
                <a:cs typeface="Arial" panose="020B0604020202020204" pitchFamily="34" charset="0"/>
              </a:rPr>
              <a:t> 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908312"/>
            <a:ext cx="2349500" cy="749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(Administrador)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85555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(Compartido con Valle el Mirador)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41229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678351" y="1013138"/>
            <a:ext cx="3666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</p:spTree>
    <p:extLst>
      <p:ext uri="{BB962C8B-B14F-4D97-AF65-F5344CB8AC3E}">
        <p14:creationId xmlns:p14="http://schemas.microsoft.com/office/powerpoint/2010/main" val="35728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94079" y="3195514"/>
            <a:ext cx="0" cy="67786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8529" y="2571792"/>
            <a:ext cx="2443162" cy="934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Auxiliar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85555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(Compartido con Burócratas Municipales)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96035" y="4013666"/>
            <a:ext cx="1742271" cy="6898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Promotor(a) </a:t>
            </a:r>
            <a:r>
              <a:rPr lang="es-MX" sz="900" b="0" dirty="0">
                <a:cs typeface="Arial" panose="020B0604020202020204" pitchFamily="34" charset="0"/>
              </a:rPr>
              <a:t>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19910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306950" y="3873376"/>
            <a:ext cx="451607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98998" y="3873376"/>
            <a:ext cx="7952" cy="49258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98998" y="4362245"/>
            <a:ext cx="2254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  <a:stCxn id="8" idx="3"/>
          </p:cNvCxnSpPr>
          <p:nvPr/>
        </p:nvCxnSpPr>
        <p:spPr bwMode="auto">
          <a:xfrm flipV="1">
            <a:off x="6538306" y="4358586"/>
            <a:ext cx="276780" cy="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823022" y="3873376"/>
            <a:ext cx="0" cy="48521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43473" y="4018872"/>
            <a:ext cx="1742271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17431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47496" y="1229706"/>
            <a:ext cx="30294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</p:spTree>
    <p:extLst>
      <p:ext uri="{BB962C8B-B14F-4D97-AF65-F5344CB8AC3E}">
        <p14:creationId xmlns:p14="http://schemas.microsoft.com/office/powerpoint/2010/main" val="109838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21308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Secretaria / O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64248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46485" y="4805564"/>
            <a:ext cx="1744663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(de Gimnasio)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82781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105915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1" y="1263379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Profesional Especialista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63837</a:t>
            </a:r>
            <a:endParaRPr lang="es-MX" sz="9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75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 flipV="1">
            <a:off x="3073022" y="3312726"/>
            <a:ext cx="1387475" cy="635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444622" y="2169469"/>
            <a:ext cx="14288" cy="164623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38989" y="3989431"/>
            <a:ext cx="1790003" cy="384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Ayudante de </a:t>
            </a:r>
            <a:r>
              <a:rPr lang="es-MX" sz="900" b="0" dirty="0" smtClean="0">
                <a:cs typeface="Arial" panose="020B0604020202020204" pitchFamily="34" charset="0"/>
              </a:rPr>
              <a:t>Mantenimiento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(Mantenimiento)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60867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1988760" y="2923788"/>
            <a:ext cx="1712912" cy="7191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Secretaria / O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62394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3175" cy="38166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193194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36756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95204" y="1224146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4"/>
            <a:ext cx="1790003" cy="4173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83936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Promotor(a) 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(Administrador)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15463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19" name="66 Conector recto"/>
          <p:cNvCxnSpPr>
            <a:cxnSpLocks noChangeShapeType="1"/>
          </p:cNvCxnSpPr>
          <p:nvPr/>
        </p:nvCxnSpPr>
        <p:spPr bwMode="auto">
          <a:xfrm>
            <a:off x="6514642" y="4197376"/>
            <a:ext cx="228221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139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6120" y="1162973"/>
            <a:ext cx="3978386" cy="41549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Director(a)</a:t>
            </a:r>
            <a:r>
              <a:rPr lang="es-MX" sz="1000" b="1" dirty="0" smtClean="0">
                <a:cs typeface="Arial" pitchFamily="34" charset="0"/>
              </a:rPr>
              <a:t> </a:t>
            </a:r>
          </a:p>
          <a:p>
            <a:pPr algn="ctr"/>
            <a:r>
              <a:rPr lang="es-MX" sz="1000" dirty="0" smtClean="0">
                <a:cs typeface="Arial" pitchFamily="34" charset="0"/>
              </a:rPr>
              <a:t> 110069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643759" y="2149337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Coordinador(a) General Operativo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110398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636738" y="1563083"/>
            <a:ext cx="0" cy="59376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644724" y="3074413"/>
            <a:ext cx="5836571" cy="2127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12 Rectángulo"/>
          <p:cNvSpPr/>
          <p:nvPr/>
        </p:nvSpPr>
        <p:spPr>
          <a:xfrm>
            <a:off x="5755793" y="2166370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Coordinador(a) General   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zona Sur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r>
              <a:rPr lang="es-MX" sz="1100" dirty="0" smtClean="0">
                <a:cs typeface="Arial" pitchFamily="34" charset="0"/>
              </a:rPr>
              <a:t>110468</a:t>
            </a:r>
            <a:endParaRPr lang="es-MX" sz="1600" dirty="0">
              <a:cs typeface="Arial" pitchFamily="34" charset="0"/>
            </a:endParaRPr>
          </a:p>
        </p:txBody>
      </p:sp>
      <p:cxnSp>
        <p:nvCxnSpPr>
          <p:cNvPr id="28" name="23 Conector recto"/>
          <p:cNvCxnSpPr/>
          <p:nvPr/>
        </p:nvCxnSpPr>
        <p:spPr>
          <a:xfrm flipV="1">
            <a:off x="4644092" y="2811014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23 Conector recto"/>
          <p:cNvCxnSpPr/>
          <p:nvPr/>
        </p:nvCxnSpPr>
        <p:spPr>
          <a:xfrm flipV="1">
            <a:off x="6336948" y="1767638"/>
            <a:ext cx="0" cy="396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496120" y="1770598"/>
            <a:ext cx="3851414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1223211" y="3333641"/>
            <a:ext cx="958979" cy="49373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800" b="1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VACANTE</a:t>
            </a:r>
          </a:p>
          <a:p>
            <a:pPr algn="ctr"/>
            <a:r>
              <a:rPr lang="es-MX" sz="800" dirty="0" smtClean="0">
                <a:cs typeface="Arial" pitchFamily="34" charset="0"/>
              </a:rPr>
              <a:t>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725437" y="3092032"/>
            <a:ext cx="1" cy="252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644724" y="3064611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659576" y="3093461"/>
            <a:ext cx="0" cy="23970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507480" y="1758327"/>
            <a:ext cx="0" cy="39101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6186679" y="3102927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967731" y="3093461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2285353" y="3338116"/>
            <a:ext cx="893276" cy="61753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cs typeface="Arial" pitchFamily="34" charset="0"/>
              </a:rPr>
              <a:t>Coordinador(a) </a:t>
            </a:r>
            <a:r>
              <a:rPr lang="es-MX" sz="800" b="1" dirty="0">
                <a:cs typeface="Arial" pitchFamily="34" charset="0"/>
              </a:rPr>
              <a:t>Zona </a:t>
            </a:r>
            <a:r>
              <a:rPr lang="es-MX" sz="800" b="1" dirty="0" smtClean="0">
                <a:cs typeface="Arial" pitchFamily="34" charset="0"/>
              </a:rPr>
              <a:t>Centro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110392</a:t>
            </a:r>
            <a:endParaRPr lang="es-MX" sz="800" b="1" dirty="0">
              <a:cs typeface="Arial" pitchFamily="34" charset="0"/>
            </a:endParaRPr>
          </a:p>
        </p:txBody>
      </p:sp>
      <p:sp>
        <p:nvSpPr>
          <p:cNvPr id="54" name="11 Rectángulo"/>
          <p:cNvSpPr/>
          <p:nvPr/>
        </p:nvSpPr>
        <p:spPr>
          <a:xfrm>
            <a:off x="3328368" y="3357929"/>
            <a:ext cx="827765" cy="59771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cs typeface="Arial" pitchFamily="34" charset="0"/>
              </a:rPr>
              <a:t>Coordinador(a) </a:t>
            </a:r>
            <a:r>
              <a:rPr lang="es-MX" sz="800" b="1" dirty="0">
                <a:cs typeface="Arial" pitchFamily="34" charset="0"/>
              </a:rPr>
              <a:t>Zona </a:t>
            </a:r>
            <a:r>
              <a:rPr lang="es-MX" sz="800" b="1" dirty="0" smtClean="0">
                <a:cs typeface="Arial" pitchFamily="34" charset="0"/>
              </a:rPr>
              <a:t>Poniente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110395</a:t>
            </a:r>
          </a:p>
        </p:txBody>
      </p:sp>
      <p:sp>
        <p:nvSpPr>
          <p:cNvPr id="59" name="12 Rectángulo"/>
          <p:cNvSpPr/>
          <p:nvPr/>
        </p:nvSpPr>
        <p:spPr>
          <a:xfrm>
            <a:off x="1716427" y="2151726"/>
            <a:ext cx="1867938" cy="84085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110381</a:t>
            </a:r>
            <a:endParaRPr lang="es-MX" sz="1100" dirty="0">
              <a:cs typeface="Arial" pitchFamily="34" charset="0"/>
            </a:endParaRPr>
          </a:p>
          <a:p>
            <a:pPr algn="ctr"/>
            <a:endParaRPr lang="es-MX" sz="8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460126" y="3366667"/>
            <a:ext cx="966226" cy="47043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cs typeface="Arial" pitchFamily="34" charset="0"/>
              </a:rPr>
              <a:t>Coordinador(a) Mesas Directivas 110374 </a:t>
            </a:r>
          </a:p>
        </p:txBody>
      </p:sp>
      <p:sp>
        <p:nvSpPr>
          <p:cNvPr id="71" name="11 Rectángulo"/>
          <p:cNvSpPr/>
          <p:nvPr/>
        </p:nvSpPr>
        <p:spPr>
          <a:xfrm>
            <a:off x="5750134" y="3385496"/>
            <a:ext cx="1015120" cy="57015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cs typeface="Arial" pitchFamily="34" charset="0"/>
              </a:rPr>
              <a:t>Coordinador(a) Operativo Zona Centro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 110388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7007591" y="3370928"/>
            <a:ext cx="947409" cy="58471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800" b="1" dirty="0" smtClean="0">
                <a:cs typeface="Arial" pitchFamily="34" charset="0"/>
              </a:rPr>
              <a:t>Coordinador(a) Operativo Zona Sur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110385</a:t>
            </a:r>
          </a:p>
          <a:p>
            <a:pPr algn="ctr"/>
            <a:endParaRPr lang="es-MX" sz="10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481295" y="3089668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0796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3795299" y="4386005"/>
            <a:ext cx="1412566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V i g i l a n t e s</a:t>
            </a:r>
            <a:endParaRPr lang="es-MX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73976" y="1820857"/>
            <a:ext cx="1047082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O f i c i n a</a:t>
            </a:r>
            <a:endParaRPr lang="es-MX" sz="1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3031547"/>
            <a:ext cx="132208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Médico)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63300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754553"/>
            <a:ext cx="1354279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Instructor </a:t>
            </a:r>
            <a:r>
              <a:rPr lang="es-MX" sz="900" b="0" dirty="0" smtClean="0">
                <a:cs typeface="Arial" panose="020B0604020202020204" pitchFamily="34" charset="0"/>
              </a:rPr>
              <a:t>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(Pesas)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23633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457036"/>
            <a:ext cx="25923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309460"/>
            <a:ext cx="1342026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Encargado(a) </a:t>
            </a:r>
            <a:r>
              <a:rPr lang="es-MX" sz="900" b="0" dirty="0">
                <a:cs typeface="Arial" panose="020B0604020202020204" pitchFamily="34" charset="0"/>
              </a:rPr>
              <a:t>de </a:t>
            </a:r>
            <a:r>
              <a:rPr lang="es-MX" sz="900" b="0" dirty="0" smtClean="0">
                <a:cs typeface="Arial" panose="020B0604020202020204" pitchFamily="34" charset="0"/>
              </a:rPr>
              <a:t>Secciòn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# </a:t>
            </a:r>
            <a:r>
              <a:rPr lang="es-MX" sz="900" b="0" dirty="0">
                <a:cs typeface="Arial" panose="020B0604020202020204" pitchFamily="34" charset="0"/>
              </a:rPr>
              <a:t>Nóm. </a:t>
            </a:r>
            <a:r>
              <a:rPr lang="es-MX" sz="900" b="0" dirty="0" smtClean="0">
                <a:cs typeface="Arial" panose="020B0604020202020204" pitchFamily="34" charset="0"/>
              </a:rPr>
              <a:t>15734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754552"/>
            <a:ext cx="1323571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Instructor </a:t>
            </a:r>
            <a:r>
              <a:rPr lang="es-MX" sz="900" b="0" dirty="0" smtClean="0">
                <a:cs typeface="Arial" panose="020B0604020202020204" pitchFamily="34" charset="0"/>
              </a:rPr>
              <a:t>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(Ajedrez</a:t>
            </a:r>
            <a:r>
              <a:rPr lang="es-MX" sz="900" b="0" dirty="0"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82153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309461"/>
            <a:ext cx="132357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Mantenimiento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Instructor de Pesas)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42355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3028323"/>
            <a:ext cx="1344061" cy="6626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Secretaria / </a:t>
            </a:r>
            <a:r>
              <a:rPr lang="es-MX" sz="900" b="0" dirty="0" smtClean="0">
                <a:cs typeface="Arial" panose="020B0604020202020204" pitchFamily="34" charset="0"/>
              </a:rPr>
              <a:t>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 </a:t>
            </a:r>
            <a:r>
              <a:rPr lang="es-MX" sz="900" b="0" dirty="0">
                <a:cs typeface="Arial" panose="020B0604020202020204" pitchFamily="34" charset="0"/>
              </a:rPr>
              <a:t>(Cajera)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17432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888344" y="1121266"/>
            <a:ext cx="13768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Auxiliar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 </a:t>
            </a:r>
            <a:r>
              <a:rPr lang="es-MX" sz="900" b="0" dirty="0">
                <a:cs typeface="Arial" panose="020B0604020202020204" pitchFamily="34" charset="0"/>
              </a:rPr>
              <a:t>(Cajera)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43877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341875" y="778931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3038988"/>
            <a:ext cx="134922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24865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739032"/>
            <a:ext cx="1348062" cy="63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42650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305932"/>
            <a:ext cx="1347059" cy="6663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 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#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61299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3038988"/>
            <a:ext cx="132239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74935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754041"/>
            <a:ext cx="1322593" cy="6204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82432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309461"/>
            <a:ext cx="1357882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24690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00188" y="1073206"/>
            <a:ext cx="1970322" cy="7476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>
                <a:cs typeface="Arial" panose="020B0604020202020204" pitchFamily="34" charset="0"/>
              </a:rPr>
              <a:t>(Administrador)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dirty="0" smtClean="0">
                <a:cs typeface="Arial" panose="020B0604020202020204" pitchFamily="34" charset="0"/>
              </a:rPr>
              <a:t>112252</a:t>
            </a:r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 flipV="1">
            <a:off x="282439" y="4776235"/>
            <a:ext cx="837084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/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448842" y="4826456"/>
            <a:ext cx="1547683" cy="696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82437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105599" y="4826456"/>
            <a:ext cx="1547683" cy="696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85055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371704" y="5587764"/>
            <a:ext cx="1537130" cy="677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85054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944480" y="5597092"/>
            <a:ext cx="1613959" cy="6810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71235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282439" y="4843125"/>
            <a:ext cx="1644548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21433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65472" y="5587764"/>
            <a:ext cx="1616338" cy="6903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82377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835187"/>
            <a:ext cx="1615149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82358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222663" y="5597092"/>
            <a:ext cx="1638528" cy="690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23669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2007161" y="4835187"/>
            <a:ext cx="1637325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44258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3038988"/>
            <a:ext cx="1358526" cy="6519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20682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324659"/>
            <a:ext cx="1358525" cy="644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16295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311370"/>
            <a:ext cx="1342623" cy="660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(Natación)</a:t>
            </a: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74576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3048054"/>
            <a:ext cx="1342623" cy="643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Secretaria </a:t>
            </a:r>
            <a:r>
              <a:rPr lang="es-MX" sz="900" b="0" dirty="0">
                <a:cs typeface="Arial" panose="020B0604020202020204" pitchFamily="34" charset="0"/>
              </a:rPr>
              <a:t>/ O </a:t>
            </a:r>
            <a:endParaRPr lang="es-MX" sz="9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(</a:t>
            </a:r>
            <a:r>
              <a:rPr lang="es-MX" sz="900" b="0" dirty="0">
                <a:cs typeface="Arial" panose="020B0604020202020204" pitchFamily="34" charset="0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102786</a:t>
            </a:r>
            <a:endParaRPr lang="es-MX" sz="900" b="0" dirty="0"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675438" y="1828057"/>
            <a:ext cx="1680396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Pista de Atletismo</a:t>
            </a:r>
            <a:endParaRPr lang="es-MX" sz="1600" dirty="0"/>
          </a:p>
        </p:txBody>
      </p:sp>
      <p:sp>
        <p:nvSpPr>
          <p:cNvPr id="86" name="85 CuadroTexto"/>
          <p:cNvSpPr txBox="1"/>
          <p:nvPr/>
        </p:nvSpPr>
        <p:spPr>
          <a:xfrm>
            <a:off x="3820787" y="1883708"/>
            <a:ext cx="1656223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I n t e n d e n t e s</a:t>
            </a:r>
            <a:endParaRPr lang="es-MX" sz="1600" dirty="0"/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250275"/>
            <a:ext cx="27645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234373"/>
            <a:ext cx="27645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220046" y="2235704"/>
            <a:ext cx="27645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20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Instructor(a)  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Aerobic´s)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64935</a:t>
            </a:r>
            <a:endParaRPr lang="es-MX" sz="900" b="0" dirty="0">
              <a:latin typeface="+mn-lt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Intendente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24835</a:t>
            </a:r>
            <a:endParaRPr lang="es-MX" sz="900" b="0" dirty="0">
              <a:latin typeface="+mn-lt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24834</a:t>
            </a:r>
            <a:endParaRPr lang="es-MX" sz="900" b="0" dirty="0">
              <a:latin typeface="+mn-lt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65043</a:t>
            </a:r>
            <a:endParaRPr lang="es-MX" sz="900" b="0" dirty="0">
              <a:latin typeface="+mn-lt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Vigilante)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19389</a:t>
            </a:r>
            <a:endParaRPr lang="es-MX" sz="900" b="0" dirty="0">
              <a:latin typeface="+mn-lt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Secretaria </a:t>
            </a:r>
            <a:r>
              <a:rPr lang="es-MX" sz="900" b="0" dirty="0">
                <a:latin typeface="+mn-lt"/>
              </a:rPr>
              <a:t>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84157</a:t>
            </a:r>
            <a:endParaRPr lang="es-MX" sz="900" b="0" dirty="0">
              <a:latin typeface="+mn-lt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Encargado(a)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(Administrador)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82471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(Compartido con Villa Alegre)</a:t>
            </a:r>
            <a:endParaRPr lang="es-MX" sz="900" b="0" dirty="0"/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46687" y="1030411"/>
            <a:ext cx="38123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988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342572" y="3734191"/>
            <a:ext cx="0" cy="198684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347334" y="414782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348922" y="497967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348922" y="569563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3174006"/>
            <a:ext cx="21812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92409" y="2886669"/>
            <a:ext cx="1888543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Secretaria / E </a:t>
            </a:r>
            <a:endParaRPr lang="es-MX" sz="9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b="0" dirty="0"/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17002</a:t>
            </a:r>
            <a:endParaRPr lang="es-MX" sz="900" b="0" dirty="0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491595" y="4593909"/>
            <a:ext cx="1684652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17409</a:t>
            </a:r>
            <a:endParaRPr lang="es-MX" sz="900" b="0" dirty="0"/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491595" y="3857309"/>
            <a:ext cx="166948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14417</a:t>
            </a:r>
            <a:endParaRPr lang="es-MX" sz="900" b="0" dirty="0"/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478894" y="5359084"/>
            <a:ext cx="16887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Vigilante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24836</a:t>
            </a:r>
            <a:endParaRPr lang="es-MX" sz="900" b="0" dirty="0"/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321303"/>
            <a:ext cx="0" cy="14065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342572" y="3727827"/>
            <a:ext cx="6072379" cy="636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964331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Auxiliar </a:t>
            </a:r>
            <a:r>
              <a:rPr lang="es-MX" sz="900" b="0" dirty="0" smtClean="0"/>
              <a:t>Administrativo(a)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(Administrador)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85343</a:t>
            </a:r>
            <a:endParaRPr lang="es-MX" sz="900" b="0" dirty="0"/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400263" y="4928486"/>
            <a:ext cx="27146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419713" y="3734191"/>
            <a:ext cx="0" cy="120341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132376" y="4263709"/>
            <a:ext cx="2873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14551" y="5709536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565309" y="5360286"/>
            <a:ext cx="1733910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Vigilante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83159</a:t>
            </a:r>
            <a:endParaRPr lang="es-MX" sz="900" b="0" dirty="0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526176" y="3857309"/>
            <a:ext cx="1712697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Intendente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102185</a:t>
            </a:r>
            <a:endParaRPr lang="es-MX" sz="900" b="0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565310" y="4590348"/>
            <a:ext cx="1724804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Soldador(a)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b="0" dirty="0"/>
              <a:t>Mantenimiento)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72415</a:t>
            </a:r>
            <a:endParaRPr lang="es-MX" sz="900" b="0" dirty="0"/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7" y="2886669"/>
            <a:ext cx="1967039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dirty="0" smtClean="0"/>
              <a:t>Auxiliar de Gimnasio)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101242</a:t>
            </a:r>
            <a:endParaRPr lang="es-MX" sz="900" b="0" dirty="0"/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400263" y="3734191"/>
            <a:ext cx="0" cy="19614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164126" y="494474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525594" y="4593909"/>
            <a:ext cx="1708517" cy="765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Promotor(a)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# 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110741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980746"/>
            <a:ext cx="44492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414590" y="4147822"/>
            <a:ext cx="1239838" cy="4048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565309" y="3857310"/>
            <a:ext cx="173025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41346</a:t>
            </a:r>
            <a:endParaRPr lang="es-MX" sz="9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177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180"/>
          <p:cNvSpPr>
            <a:spLocks noChangeShapeType="1"/>
          </p:cNvSpPr>
          <p:nvPr/>
        </p:nvSpPr>
        <p:spPr bwMode="auto">
          <a:xfrm>
            <a:off x="8001316" y="4254311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latin typeface="+mn-lt"/>
            </a:endParaRPr>
          </a:p>
        </p:txBody>
      </p:sp>
      <p:sp>
        <p:nvSpPr>
          <p:cNvPr id="35" name="Line 101"/>
          <p:cNvSpPr>
            <a:spLocks noChangeShapeType="1"/>
          </p:cNvSpPr>
          <p:nvPr/>
        </p:nvSpPr>
        <p:spPr bwMode="auto">
          <a:xfrm>
            <a:off x="8275954" y="3667773"/>
            <a:ext cx="0" cy="5865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9" name="Line 289"/>
          <p:cNvSpPr>
            <a:spLocks noChangeShapeType="1"/>
          </p:cNvSpPr>
          <p:nvPr/>
        </p:nvSpPr>
        <p:spPr bwMode="auto">
          <a:xfrm>
            <a:off x="6072439" y="4906666"/>
            <a:ext cx="3048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latin typeface="+mn-lt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6102601" y="4235383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latin typeface="+mn-lt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4578666" y="3829209"/>
            <a:ext cx="1663460" cy="647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Encargado(a) </a:t>
            </a:r>
            <a:r>
              <a:rPr lang="es-MX" sz="900" dirty="0" smtClean="0"/>
              <a:t> </a:t>
            </a:r>
            <a:r>
              <a:rPr lang="es-MX" sz="900" b="0" dirty="0" smtClean="0"/>
              <a:t>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 (Vigilante)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60617</a:t>
            </a:r>
            <a:endParaRPr lang="es-MX" sz="900" b="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2536546" y="4922649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latin typeface="+mn-lt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Auxiliar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Nómina: </a:t>
            </a:r>
            <a:r>
              <a:rPr lang="es-MX" sz="900" b="0" dirty="0" smtClean="0">
                <a:latin typeface="+mn-lt"/>
              </a:rPr>
              <a:t>65042</a:t>
            </a:r>
            <a:endParaRPr lang="es-MX" sz="900" b="0" dirty="0">
              <a:latin typeface="+mn-lt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597497" y="3667773"/>
            <a:ext cx="0" cy="122666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597497" y="416484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597497" y="490779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597497" y="3639563"/>
            <a:ext cx="7678457" cy="1590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>
              <a:latin typeface="+mn-lt"/>
            </a:endParaRPr>
          </a:p>
        </p:txBody>
      </p:sp>
      <p:sp>
        <p:nvSpPr>
          <p:cNvPr id="17" name="Rectangle 165"/>
          <p:cNvSpPr>
            <a:spLocks noChangeArrowheads="1"/>
          </p:cNvSpPr>
          <p:nvPr/>
        </p:nvSpPr>
        <p:spPr bwMode="auto">
          <a:xfrm>
            <a:off x="4606814" y="4589255"/>
            <a:ext cx="1635312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Maestro(a) </a:t>
            </a:r>
            <a:r>
              <a:rPr lang="es-MX" sz="900" dirty="0" smtClean="0"/>
              <a:t> </a:t>
            </a:r>
            <a:r>
              <a:rPr lang="es-MX" sz="900" b="0" dirty="0" smtClean="0"/>
              <a:t>Footbol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62655</a:t>
            </a:r>
            <a:endParaRPr lang="es-MX" sz="900" b="0" dirty="0"/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6490930" y="3829209"/>
            <a:ext cx="1656686" cy="6842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64470</a:t>
            </a:r>
            <a:endParaRPr lang="es-MX" sz="900" b="0" dirty="0">
              <a:latin typeface="+mn-lt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2536546" y="4182874"/>
            <a:ext cx="266700" cy="158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725895" y="3844170"/>
            <a:ext cx="1678066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Vigilante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1870</a:t>
            </a:r>
            <a:endParaRPr lang="es-MX" sz="900" b="0" dirty="0">
              <a:latin typeface="+mn-lt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Profesional Especialista No.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15096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(Compartido con San Bernabé)</a:t>
            </a:r>
            <a:endParaRPr lang="es-MX" sz="900" b="0" dirty="0"/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2660169" y="3832781"/>
            <a:ext cx="1704437" cy="659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44257</a:t>
            </a:r>
            <a:endParaRPr lang="es-MX" sz="9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1291867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2660169" y="4579417"/>
            <a:ext cx="1681245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44703</a:t>
            </a:r>
            <a:endParaRPr lang="es-MX" sz="900" b="0" dirty="0"/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2539004" y="3667773"/>
            <a:ext cx="0" cy="125487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6377239" y="3648845"/>
            <a:ext cx="0" cy="125487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711797" y="4579417"/>
            <a:ext cx="1692164" cy="671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18412</a:t>
            </a:r>
            <a:endParaRPr lang="es-MX" sz="9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121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# </a:t>
            </a:r>
            <a:r>
              <a:rPr lang="es-MX" sz="900" b="0" dirty="0">
                <a:latin typeface="+mn-lt"/>
              </a:rPr>
              <a:t>Nóm. 60200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Compartido con  </a:t>
            </a:r>
            <a:r>
              <a:rPr lang="es-MX" sz="900" b="0" dirty="0" smtClean="0">
                <a:latin typeface="+mn-lt"/>
              </a:rPr>
              <a:t>Villa Alegre</a:t>
            </a:r>
            <a:r>
              <a:rPr lang="es-MX" sz="900" b="0" dirty="0">
                <a:latin typeface="+mn-lt"/>
              </a:rPr>
              <a:t>)</a:t>
            </a: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Secretaria </a:t>
            </a:r>
            <a:r>
              <a:rPr lang="es-MX" sz="900" b="0" dirty="0">
                <a:latin typeface="+mn-lt"/>
              </a:rPr>
              <a:t>/ E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63307</a:t>
            </a:r>
            <a:endParaRPr lang="es-MX" sz="900" b="0" dirty="0">
              <a:latin typeface="+mn-lt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Profesional Especialista No.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15096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(Compartido Con Raúl González)</a:t>
            </a:r>
            <a:endParaRPr lang="es-MX" sz="900" b="0" dirty="0"/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60509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.</a:t>
            </a:r>
            <a:endParaRPr lang="es-MX" sz="900" b="0" dirty="0">
              <a:latin typeface="+mn-lt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Cajero(a)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(Vigilante)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81072</a:t>
            </a:r>
            <a:endParaRPr lang="es-MX" sz="900" b="0" dirty="0">
              <a:latin typeface="+mn-lt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17811" y="1270304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60518</a:t>
            </a:r>
            <a:endParaRPr lang="es-MX" sz="9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03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5939264" y="389613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5888464" y="4534284"/>
            <a:ext cx="295275" cy="400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66801" y="2099036"/>
            <a:ext cx="3562" cy="1408614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366416" y="3601029"/>
            <a:ext cx="1672842" cy="567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Encargado(a) </a:t>
            </a:r>
            <a:r>
              <a:rPr lang="es-MX" sz="900" dirty="0" smtClean="0"/>
              <a:t> </a:t>
            </a:r>
            <a:r>
              <a:rPr lang="es-MX" sz="900" b="0" dirty="0" smtClean="0"/>
              <a:t>Sección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dirty="0" smtClean="0"/>
              <a:t>Mantenimiento Alberca</a:t>
            </a:r>
            <a:r>
              <a:rPr lang="es-MX" sz="900" b="0" dirty="0" smtClean="0"/>
              <a:t>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16409</a:t>
            </a:r>
            <a:endParaRPr lang="es-MX" sz="900" b="0" dirty="0"/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172740" y="5146578"/>
            <a:ext cx="1524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03525" y="2980539"/>
            <a:ext cx="135731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>
            <a:off x="2180690" y="3523498"/>
            <a:ext cx="780" cy="162308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172740" y="4562540"/>
            <a:ext cx="1524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350541" y="4246763"/>
            <a:ext cx="1699607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22807</a:t>
            </a:r>
            <a:endParaRPr lang="es-MX" sz="900" b="0" dirty="0">
              <a:latin typeface="+mn-lt"/>
            </a:endParaRPr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389126" y="3610228"/>
            <a:ext cx="1656044" cy="5604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Promotor(a)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60200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Compartido con  San Bernabé)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190089" y="3518762"/>
            <a:ext cx="15876" cy="100930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344191" y="4895875"/>
            <a:ext cx="1699607" cy="495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23843</a:t>
            </a:r>
            <a:endParaRPr lang="es-MX" sz="900" b="0" dirty="0">
              <a:latin typeface="+mn-lt"/>
            </a:endParaRPr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181471" y="3515587"/>
            <a:ext cx="4019731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2854518"/>
            <a:ext cx="1677725" cy="4832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Secretaria </a:t>
            </a:r>
            <a:r>
              <a:rPr lang="es-MX" sz="900" b="0" dirty="0">
                <a:latin typeface="+mn-lt"/>
              </a:rPr>
              <a:t>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63103</a:t>
            </a:r>
            <a:endParaRPr lang="es-MX" sz="900" b="0" dirty="0">
              <a:latin typeface="+mn-lt"/>
            </a:endParaRPr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388310" y="4238812"/>
            <a:ext cx="1647791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Encargado(a) </a:t>
            </a:r>
            <a:r>
              <a:rPr lang="es-MX" sz="900" dirty="0" smtClean="0"/>
              <a:t> </a:t>
            </a:r>
            <a:r>
              <a:rPr lang="es-MX" sz="900" b="0" dirty="0" smtClean="0"/>
              <a:t>Sección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dirty="0" smtClean="0"/>
              <a:t>Mantenimiento Alberca</a:t>
            </a:r>
            <a:r>
              <a:rPr lang="es-MX" sz="900" b="0" dirty="0" smtClean="0"/>
              <a:t>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61278</a:t>
            </a:r>
            <a:endParaRPr lang="es-MX" sz="900" b="0" dirty="0"/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069212" y="1755412"/>
            <a:ext cx="2195179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Encargado(a) 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(Administrador)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82471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(Compartido con Valle Santa Lucía)</a:t>
            </a:r>
            <a:endParaRPr lang="es-MX" sz="900" b="0" dirty="0"/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199727" y="3853198"/>
            <a:ext cx="1524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097039" y="828181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</p:spTree>
    <p:extLst>
      <p:ext uri="{BB962C8B-B14F-4D97-AF65-F5344CB8AC3E}">
        <p14:creationId xmlns:p14="http://schemas.microsoft.com/office/powerpoint/2010/main" val="65398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281970"/>
            <a:ext cx="0" cy="13446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877283"/>
            <a:ext cx="6492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475645"/>
            <a:ext cx="1715245" cy="715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Secretaria 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18528</a:t>
            </a:r>
            <a:endParaRPr lang="es-MX" sz="900" b="0" dirty="0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410683"/>
            <a:ext cx="1752600" cy="744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60510</a:t>
            </a:r>
            <a:endParaRPr lang="es-MX" sz="900" b="0" dirty="0">
              <a:latin typeface="+mn-lt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24633" y="1478077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504281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Promotor(a) </a:t>
            </a:r>
            <a:r>
              <a:rPr lang="es-MX" sz="900" b="0" dirty="0"/>
              <a:t>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(Administrador)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20095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(Compartido con Indeco Naranjo)</a:t>
            </a:r>
            <a:endParaRPr lang="es-MX" sz="900" b="0" dirty="0"/>
          </a:p>
        </p:txBody>
      </p:sp>
    </p:spTree>
    <p:extLst>
      <p:ext uri="{BB962C8B-B14F-4D97-AF65-F5344CB8AC3E}">
        <p14:creationId xmlns:p14="http://schemas.microsoft.com/office/powerpoint/2010/main" val="255427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86046" y="3940618"/>
            <a:ext cx="1783112" cy="774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60507</a:t>
            </a:r>
            <a:endParaRPr lang="es-MX" sz="900" b="0" dirty="0">
              <a:latin typeface="+mn-lt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39057" y="2504281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Promotor(a) </a:t>
            </a:r>
            <a:r>
              <a:rPr lang="es-MX" sz="900" b="0" dirty="0"/>
              <a:t>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(Administrador)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20095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(Compartido con San Jorge)</a:t>
            </a:r>
            <a:endParaRPr lang="es-MX" sz="900" b="0" dirty="0"/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697748" y="1224499"/>
            <a:ext cx="15432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</p:spTree>
    <p:extLst>
      <p:ext uri="{BB962C8B-B14F-4D97-AF65-F5344CB8AC3E}">
        <p14:creationId xmlns:p14="http://schemas.microsoft.com/office/powerpoint/2010/main" val="21179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50644" y="3978994"/>
            <a:ext cx="7938" cy="4221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29020" y="3994869"/>
            <a:ext cx="0" cy="3967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Maestro(a) </a:t>
            </a:r>
            <a:r>
              <a:rPr lang="es-MX" sz="900" b="0" dirty="0">
                <a:latin typeface="+mn-lt"/>
              </a:rPr>
              <a:t>de Aerobic’s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 </a:t>
            </a:r>
            <a:r>
              <a:rPr lang="es-MX" sz="900" b="0" dirty="0" smtClean="0">
                <a:latin typeface="+mn-lt"/>
              </a:rPr>
              <a:t>16658</a:t>
            </a:r>
            <a:endParaRPr lang="es-MX" sz="900" b="0" dirty="0">
              <a:latin typeface="+mn-lt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Ayudante General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Mantenimiento)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66655</a:t>
            </a:r>
            <a:endParaRPr lang="es-MX" sz="900" b="0" dirty="0">
              <a:latin typeface="+mn-lt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Auxiliar </a:t>
            </a:r>
            <a:r>
              <a:rPr lang="es-MX" sz="900" b="0" dirty="0" smtClean="0">
                <a:latin typeface="+mn-lt"/>
              </a:rPr>
              <a:t>Administrativo(a) 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(Administrador)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80571</a:t>
            </a:r>
            <a:endParaRPr lang="es-MX" sz="900" b="0" dirty="0">
              <a:latin typeface="+mn-lt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Secretaria 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102625</a:t>
            </a:r>
            <a:endParaRPr lang="es-MX" sz="900" b="0" dirty="0">
              <a:latin typeface="+mn-lt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20633" y="1411589"/>
            <a:ext cx="25818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</p:spTree>
    <p:extLst>
      <p:ext uri="{BB962C8B-B14F-4D97-AF65-F5344CB8AC3E}">
        <p14:creationId xmlns:p14="http://schemas.microsoft.com/office/powerpoint/2010/main" val="18132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62447</a:t>
            </a:r>
            <a:endParaRPr lang="es-MX" sz="900" b="0" dirty="0">
              <a:latin typeface="+mn-lt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Secretaria 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64093</a:t>
            </a:r>
            <a:endParaRPr lang="es-MX" sz="900" b="0" dirty="0">
              <a:latin typeface="+mn-lt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Aerobic´s)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42524</a:t>
            </a:r>
            <a:endParaRPr lang="es-MX" sz="900" b="0" dirty="0">
              <a:latin typeface="+mn-lt"/>
            </a:endParaRPr>
          </a:p>
        </p:txBody>
      </p:sp>
      <p:cxnSp>
        <p:nvCxnSpPr>
          <p:cNvPr id="12" name="17 Conector recto"/>
          <p:cNvCxnSpPr>
            <a:cxnSpLocks noChangeShapeType="1"/>
            <a:endCxn id="11" idx="1"/>
          </p:cNvCxnSpPr>
          <p:nvPr/>
        </p:nvCxnSpPr>
        <p:spPr bwMode="auto">
          <a:xfrm>
            <a:off x="2340434" y="4297484"/>
            <a:ext cx="176567" cy="2323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62108</a:t>
            </a:r>
            <a:endParaRPr lang="es-MX" sz="900" b="0" dirty="0">
              <a:latin typeface="+mn-lt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(Administrador)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81015</a:t>
            </a:r>
            <a:endParaRPr lang="es-MX" sz="900" b="0" dirty="0">
              <a:latin typeface="+mn-lt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396318" y="1360148"/>
            <a:ext cx="2086853" cy="307777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26647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496120" y="1154660"/>
            <a:ext cx="3978386" cy="41549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Director(a)</a:t>
            </a:r>
          </a:p>
          <a:p>
            <a:pPr algn="ctr"/>
            <a:r>
              <a:rPr lang="es-MX" sz="1000" dirty="0" smtClean="0">
                <a:cs typeface="Arial" pitchFamily="34" charset="0"/>
              </a:rPr>
              <a:t> 110069</a:t>
            </a:r>
            <a:endParaRPr lang="es-MX" sz="1000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96998" y="3261366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Jefe(a) Administrativa  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110432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512585" y="1563083"/>
            <a:ext cx="0" cy="130480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56621" y="1731121"/>
            <a:ext cx="6465161" cy="22975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216506" y="3263890"/>
            <a:ext cx="1580825" cy="7177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dirty="0" smtClean="0">
                <a:cs typeface="Arial" pitchFamily="34" charset="0"/>
              </a:rPr>
              <a:t>	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Jefe(a) Informática 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110406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456621" y="1722923"/>
            <a:ext cx="0" cy="343114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3006919" y="2867890"/>
            <a:ext cx="3011331" cy="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6018250" y="2857500"/>
            <a:ext cx="0" cy="396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4068908" y="4575464"/>
            <a:ext cx="114890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Instructor(a)  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19537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664533" y="2053713"/>
            <a:ext cx="1584175" cy="6001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Secretaria B  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22133</a:t>
            </a:r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endParaRPr lang="es-MX" sz="8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909821" y="1754096"/>
            <a:ext cx="0" cy="343114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7023006" y="2095190"/>
            <a:ext cx="1773629" cy="6001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Encargado(a9 de Área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110669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     </a:t>
            </a:r>
            <a:endParaRPr lang="es-MX" sz="800" dirty="0" smtClean="0">
              <a:cs typeface="Arial" pitchFamily="34" charset="0"/>
            </a:endParaRP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3006919" y="2857500"/>
            <a:ext cx="0" cy="396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817126" y="3987386"/>
            <a:ext cx="0" cy="28327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23 Conector recto"/>
          <p:cNvCxnSpPr/>
          <p:nvPr/>
        </p:nvCxnSpPr>
        <p:spPr>
          <a:xfrm>
            <a:off x="4706318" y="4276954"/>
            <a:ext cx="2165053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23 Conector recto"/>
          <p:cNvCxnSpPr/>
          <p:nvPr/>
        </p:nvCxnSpPr>
        <p:spPr>
          <a:xfrm flipV="1">
            <a:off x="4721853" y="4292186"/>
            <a:ext cx="0" cy="28327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23 Conector recto"/>
          <p:cNvCxnSpPr/>
          <p:nvPr/>
        </p:nvCxnSpPr>
        <p:spPr>
          <a:xfrm flipV="1">
            <a:off x="6862661" y="4292186"/>
            <a:ext cx="0" cy="28327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9" name="12 Rectángulo"/>
          <p:cNvSpPr/>
          <p:nvPr/>
        </p:nvSpPr>
        <p:spPr>
          <a:xfrm>
            <a:off x="6288211" y="4575463"/>
            <a:ext cx="1148900" cy="91919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112495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407496" y="2886874"/>
            <a:ext cx="2045811" cy="7028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Secretaria / O </a:t>
            </a:r>
            <a:endParaRPr lang="es-MX" sz="9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(</a:t>
            </a:r>
            <a:r>
              <a:rPr lang="es-MX" sz="900" b="0" dirty="0"/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15748</a:t>
            </a:r>
            <a:endParaRPr lang="es-MX" sz="900" b="0" dirty="0"/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09024" y="1346873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</p:spTree>
    <p:extLst>
      <p:ext uri="{BB962C8B-B14F-4D97-AF65-F5344CB8AC3E}">
        <p14:creationId xmlns:p14="http://schemas.microsoft.com/office/powerpoint/2010/main" val="131415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5594207" y="4244792"/>
            <a:ext cx="0" cy="33813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</p:cNvCxnSpPr>
          <p:nvPr/>
        </p:nvCxnSpPr>
        <p:spPr bwMode="auto">
          <a:xfrm>
            <a:off x="3381178" y="4234399"/>
            <a:ext cx="0" cy="33813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020868" y="3729777"/>
            <a:ext cx="4921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06643" y="2666383"/>
            <a:ext cx="3175" cy="157840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25543" y="2346813"/>
            <a:ext cx="2362200" cy="682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Profesional Especialista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75883</a:t>
            </a:r>
            <a:endParaRPr lang="es-MX" sz="900" b="0" dirty="0">
              <a:latin typeface="+mn-lt"/>
            </a:endParaRPr>
          </a:p>
        </p:txBody>
      </p:sp>
      <p:sp>
        <p:nvSpPr>
          <p:cNvPr id="12" name="Rectangle 174"/>
          <p:cNvSpPr>
            <a:spLocks noChangeArrowheads="1"/>
          </p:cNvSpPr>
          <p:nvPr/>
        </p:nvSpPr>
        <p:spPr bwMode="auto">
          <a:xfrm>
            <a:off x="2638232" y="3361477"/>
            <a:ext cx="1565198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Secretaria 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44383</a:t>
            </a:r>
            <a:endParaRPr lang="es-MX" sz="900" b="0" dirty="0"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524306" y="4380422"/>
            <a:ext cx="1813288" cy="717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19385</a:t>
            </a:r>
            <a:endParaRPr lang="es-MX" sz="900" b="0" dirty="0"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4700353" y="4396324"/>
            <a:ext cx="1787708" cy="717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23230</a:t>
            </a:r>
            <a:endParaRPr lang="es-MX" sz="900" b="0" dirty="0">
              <a:latin typeface="+mn-lt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3381178" y="4235730"/>
            <a:ext cx="2213029" cy="906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220248" y="1308331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</p:spTree>
    <p:extLst>
      <p:ext uri="{BB962C8B-B14F-4D97-AF65-F5344CB8AC3E}">
        <p14:creationId xmlns:p14="http://schemas.microsoft.com/office/powerpoint/2010/main" val="219421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648949"/>
            <a:ext cx="0" cy="143986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latin typeface="+mn-lt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4088812"/>
            <a:ext cx="450751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2194249" y="4601574"/>
            <a:ext cx="20637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4088812"/>
            <a:ext cx="1588" cy="125824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 flipH="1">
            <a:off x="6709715" y="4107862"/>
            <a:ext cx="4803" cy="44813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29199" y="4986499"/>
            <a:ext cx="1832690" cy="698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44893</a:t>
            </a:r>
            <a:endParaRPr lang="es-MX" sz="900" b="0" dirty="0">
              <a:latin typeface="+mn-lt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3309498"/>
            <a:ext cx="1752167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Secretaria / O </a:t>
            </a:r>
            <a:endParaRPr lang="es-MX" sz="9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(</a:t>
            </a:r>
            <a:r>
              <a:rPr lang="es-MX" sz="900" b="0" dirty="0">
                <a:latin typeface="+mn-lt"/>
              </a:rPr>
              <a:t>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84643</a:t>
            </a:r>
            <a:endParaRPr lang="es-MX" sz="900" b="0" dirty="0">
              <a:latin typeface="+mn-lt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637317"/>
            <a:ext cx="51117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553747"/>
            <a:ext cx="20637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4211230"/>
            <a:ext cx="1812695" cy="6866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Vigilante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66765</a:t>
            </a:r>
            <a:endParaRPr lang="es-MX" sz="900" b="0" dirty="0">
              <a:latin typeface="+mn-lt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29199" y="4214088"/>
            <a:ext cx="1832690" cy="683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Auxiliar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16914</a:t>
            </a:r>
            <a:endParaRPr lang="es-MX" sz="900" b="0" dirty="0">
              <a:latin typeface="+mn-lt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542869" y="1283266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347061"/>
            <a:ext cx="2508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3473169" y="2242256"/>
            <a:ext cx="1981427" cy="777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Administrador(a) de Ligas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#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charset="0"/>
              </a:rPr>
              <a:t>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112081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89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582507"/>
            <a:ext cx="4841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508480" y="5062148"/>
            <a:ext cx="1738837" cy="682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Encargado(a) </a:t>
            </a:r>
            <a:r>
              <a:rPr lang="es-MX" sz="900" b="0" dirty="0">
                <a:latin typeface="+mn-lt"/>
              </a:rPr>
              <a:t>de 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62751</a:t>
            </a:r>
            <a:endParaRPr lang="es-MX" sz="900" b="0" dirty="0">
              <a:latin typeface="+mn-lt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151877"/>
            <a:ext cx="4546" cy="193228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97367" y="4268187"/>
            <a:ext cx="1756567" cy="6921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15274</a:t>
            </a:r>
            <a:endParaRPr lang="es-MX" sz="900" b="0" dirty="0">
              <a:latin typeface="+mn-lt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306908" y="4601562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385400" y="3249132"/>
            <a:ext cx="1619485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Secretaria </a:t>
            </a:r>
            <a:r>
              <a:rPr lang="es-MX" sz="900" b="0" dirty="0">
                <a:latin typeface="+mn-lt"/>
              </a:rPr>
              <a:t>/ </a:t>
            </a:r>
            <a:r>
              <a:rPr lang="es-MX" sz="900" b="0" dirty="0" smtClean="0">
                <a:latin typeface="+mn-lt"/>
              </a:rPr>
              <a:t>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 </a:t>
            </a:r>
            <a:r>
              <a:rPr lang="es-MX" sz="900" b="0" dirty="0">
                <a:latin typeface="+mn-lt"/>
              </a:rPr>
              <a:t>(Cajera)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17402</a:t>
            </a:r>
            <a:endParaRPr lang="es-MX" sz="900" b="0" dirty="0">
              <a:latin typeface="+mn-lt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322769" y="4084157"/>
            <a:ext cx="4331059" cy="952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306867" y="4093682"/>
            <a:ext cx="0" cy="131909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653828" y="4084157"/>
            <a:ext cx="9526" cy="5888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677108" y="4231674"/>
            <a:ext cx="1748709" cy="7286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71313</a:t>
            </a:r>
            <a:endParaRPr lang="es-MX" sz="900" b="0" dirty="0">
              <a:latin typeface="+mn-lt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436341" y="4673000"/>
            <a:ext cx="2174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1136607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154819"/>
            <a:ext cx="2022192" cy="8594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cs typeface="Arial" panose="020B0604020202020204" pitchFamily="34" charset="0"/>
              </a:rPr>
              <a:t>Cajero(a)</a:t>
            </a: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cs typeface="Arial" panose="020B0604020202020204" pitchFamily="34" charset="0"/>
              </a:rPr>
              <a:t># Nóm. </a:t>
            </a:r>
            <a:r>
              <a:rPr lang="es-MX" sz="900" b="0" dirty="0" smtClean="0">
                <a:cs typeface="Arial" panose="020B0604020202020204" pitchFamily="34" charset="0"/>
              </a:rPr>
              <a:t>102179</a:t>
            </a:r>
            <a:endParaRPr lang="es-MX" sz="900" b="0" dirty="0"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306867" y="5412775"/>
            <a:ext cx="18573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6139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906973"/>
            <a:ext cx="2413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4079885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4052898"/>
            <a:ext cx="2079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466350"/>
            <a:ext cx="3269" cy="144062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634500"/>
            <a:ext cx="4762" cy="83343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2369387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 </a:t>
            </a:r>
            <a:r>
              <a:rPr lang="es-MX" sz="900" b="0" dirty="0" smtClean="0">
                <a:latin typeface="+mn-lt"/>
              </a:rPr>
              <a:t>Administrador(a)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104830</a:t>
            </a:r>
            <a:endParaRPr lang="es-MX" sz="900" b="0" dirty="0">
              <a:latin typeface="+mn-lt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686185"/>
            <a:ext cx="1786580" cy="733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/>
              <a:t>Encargado(a) </a:t>
            </a:r>
            <a:r>
              <a:rPr lang="es-MX" sz="900" dirty="0" smtClean="0"/>
              <a:t> </a:t>
            </a:r>
            <a:r>
              <a:rPr lang="es-MX" sz="900" b="0" dirty="0" smtClean="0"/>
              <a:t>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dirty="0" smtClean="0"/>
              <a:t>(Alberca)</a:t>
            </a: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# Nóm. </a:t>
            </a:r>
            <a:r>
              <a:rPr lang="es-MX" sz="900" b="0" dirty="0" smtClean="0"/>
              <a:t>61307</a:t>
            </a:r>
            <a:endParaRPr lang="es-MX" sz="900" b="0" dirty="0"/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466350"/>
            <a:ext cx="4386784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466350"/>
            <a:ext cx="7317" cy="138296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508510"/>
            <a:ext cx="1775636" cy="6797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67117</a:t>
            </a:r>
            <a:endParaRPr lang="es-MX" sz="900" b="0" dirty="0">
              <a:latin typeface="+mn-lt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93884" y="1369974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735836"/>
            <a:ext cx="1779386" cy="681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 smtClean="0">
                <a:latin typeface="+mn-lt"/>
              </a:rPr>
              <a:t>Intendente</a:t>
            </a:r>
            <a:endParaRPr lang="es-MX" sz="9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900" b="0" dirty="0">
                <a:latin typeface="+mn-lt"/>
              </a:rPr>
              <a:t># Nóm. </a:t>
            </a:r>
            <a:r>
              <a:rPr lang="es-MX" sz="900" b="0" dirty="0" smtClean="0">
                <a:latin typeface="+mn-lt"/>
              </a:rPr>
              <a:t>60508</a:t>
            </a:r>
            <a:endParaRPr lang="es-MX" sz="900" b="0" dirty="0">
              <a:latin typeface="+mn-lt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847653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506410"/>
            <a:ext cx="1772902" cy="685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Ayudante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 </a:t>
            </a:r>
            <a:endParaRPr lang="es-MX" altLang="es-MX" sz="9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# </a:t>
            </a:r>
            <a:r>
              <a:rPr lang="es-MX" altLang="es-MX" sz="9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Nóm. </a:t>
            </a:r>
            <a:r>
              <a:rPr lang="es-MX" altLang="es-MX" sz="9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60513</a:t>
            </a:r>
            <a:endParaRPr lang="es-MX" altLang="es-MX" sz="9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37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496120" y="1345853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cs typeface="Arial" pitchFamily="34" charset="0"/>
              </a:rPr>
              <a:t>Director(a)</a:t>
            </a:r>
            <a:endParaRPr lang="es-MX" sz="1200" b="1" dirty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110069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518445" y="1809304"/>
            <a:ext cx="0" cy="27213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518445" y="2818645"/>
            <a:ext cx="0" cy="343114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551343" y="2092625"/>
            <a:ext cx="1867938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110381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3301876" y="3161759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Encargado(a) de Área Proyectos Estratégicos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110430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130629" y="21821"/>
            <a:ext cx="65448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17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5761</Words>
  <Application>Microsoft Office PowerPoint</Application>
  <PresentationFormat>Presentación en pantalla (4:3)</PresentationFormat>
  <Paragraphs>2688</Paragraphs>
  <Slides>85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85</vt:i4>
      </vt:variant>
    </vt:vector>
  </HeadingPairs>
  <TitlesOfParts>
    <vt:vector size="86" baseType="lpstr">
      <vt:lpstr>Tema de Office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8</cp:revision>
  <dcterms:created xsi:type="dcterms:W3CDTF">2018-05-18T00:47:28Z</dcterms:created>
  <dcterms:modified xsi:type="dcterms:W3CDTF">2018-05-18T00:59:00Z</dcterms:modified>
</cp:coreProperties>
</file>